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6"/>
  </p:notesMasterIdLst>
  <p:sldIdLst>
    <p:sldId id="342" r:id="rId2"/>
    <p:sldId id="343" r:id="rId3"/>
    <p:sldId id="291" r:id="rId4"/>
    <p:sldId id="344" r:id="rId5"/>
    <p:sldId id="330" r:id="rId6"/>
    <p:sldId id="346" r:id="rId7"/>
    <p:sldId id="300" r:id="rId8"/>
    <p:sldId id="298" r:id="rId9"/>
    <p:sldId id="301" r:id="rId10"/>
    <p:sldId id="323" r:id="rId11"/>
    <p:sldId id="317" r:id="rId12"/>
    <p:sldId id="259" r:id="rId13"/>
    <p:sldId id="292" r:id="rId14"/>
    <p:sldId id="264" r:id="rId15"/>
    <p:sldId id="302" r:id="rId16"/>
    <p:sldId id="316" r:id="rId17"/>
    <p:sldId id="309" r:id="rId18"/>
    <p:sldId id="261" r:id="rId19"/>
    <p:sldId id="297" r:id="rId20"/>
    <p:sldId id="324" r:id="rId21"/>
    <p:sldId id="306" r:id="rId22"/>
    <p:sldId id="307" r:id="rId23"/>
    <p:sldId id="308" r:id="rId24"/>
    <p:sldId id="310" r:id="rId25"/>
    <p:sldId id="311" r:id="rId26"/>
    <p:sldId id="326" r:id="rId27"/>
    <p:sldId id="303" r:id="rId28"/>
    <p:sldId id="313" r:id="rId29"/>
    <p:sldId id="329" r:id="rId30"/>
    <p:sldId id="314" r:id="rId31"/>
    <p:sldId id="320" r:id="rId32"/>
    <p:sldId id="321" r:id="rId33"/>
    <p:sldId id="319" r:id="rId34"/>
    <p:sldId id="315"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481"/>
    <p:restoredTop sz="96327"/>
  </p:normalViewPr>
  <p:slideViewPr>
    <p:cSldViewPr snapToGrid="0" snapToObjects="1">
      <p:cViewPr varScale="1">
        <p:scale>
          <a:sx n="100" d="100"/>
          <a:sy n="100" d="100"/>
        </p:scale>
        <p:origin x="168" y="1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02CDEF-C480-BF49-BB74-06526A72A9F4}" type="datetimeFigureOut">
              <a:rPr lang="en-US" smtClean="0"/>
              <a:t>10/25/21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9B66E3-F268-2B45-8795-0EC15BAAD03B}" type="slidenum">
              <a:rPr lang="en-US" smtClean="0"/>
              <a:t>‹#›</a:t>
            </a:fld>
            <a:endParaRPr lang="en-US"/>
          </a:p>
        </p:txBody>
      </p:sp>
    </p:spTree>
    <p:extLst>
      <p:ext uri="{BB962C8B-B14F-4D97-AF65-F5344CB8AC3E}">
        <p14:creationId xmlns:p14="http://schemas.microsoft.com/office/powerpoint/2010/main" val="1909139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3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37.png"/><Relationship Id="rId4" Type="http://schemas.openxmlformats.org/officeDocument/2006/relationships/image" Target="../media/image26.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39.png"/><Relationship Id="rId4" Type="http://schemas.openxmlformats.org/officeDocument/2006/relationships/image" Target="../media/image38.jpe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41.png"/><Relationship Id="rId4" Type="http://schemas.openxmlformats.org/officeDocument/2006/relationships/image" Target="../media/image26.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Master" Target="../slideMasters/slideMaster1.xml"/><Relationship Id="rId4" Type="http://schemas.openxmlformats.org/officeDocument/2006/relationships/image" Target="../media/image50.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slideMaster" Target="../slideMasters/slideMaster1.xml"/><Relationship Id="rId21" Type="http://schemas.openxmlformats.org/officeDocument/2006/relationships/image" Target="../media/image23.png"/><Relationship Id="rId7" Type="http://schemas.openxmlformats.org/officeDocument/2006/relationships/image" Target="../media/image9.jpeg"/><Relationship Id="rId12" Type="http://schemas.openxmlformats.org/officeDocument/2006/relationships/image" Target="../media/image14.jpeg"/><Relationship Id="rId17" Type="http://schemas.openxmlformats.org/officeDocument/2006/relationships/image" Target="../media/image19.png"/><Relationship Id="rId2" Type="http://schemas.openxmlformats.org/officeDocument/2006/relationships/audio" Target="../media/media1.mp3"/><Relationship Id="rId16" Type="http://schemas.openxmlformats.org/officeDocument/2006/relationships/image" Target="../media/image18.png"/><Relationship Id="rId20" Type="http://schemas.openxmlformats.org/officeDocument/2006/relationships/image" Target="../media/image22.png"/><Relationship Id="rId1" Type="http://schemas.microsoft.com/office/2007/relationships/media" Target="../media/media1.mp3"/><Relationship Id="rId6" Type="http://schemas.openxmlformats.org/officeDocument/2006/relationships/image" Target="../media/image8.jpeg"/><Relationship Id="rId11" Type="http://schemas.openxmlformats.org/officeDocument/2006/relationships/image" Target="../media/image13.jpeg"/><Relationship Id="rId5" Type="http://schemas.openxmlformats.org/officeDocument/2006/relationships/image" Target="../media/image7.jpeg"/><Relationship Id="rId15" Type="http://schemas.openxmlformats.org/officeDocument/2006/relationships/image" Target="../media/image17.png"/><Relationship Id="rId10" Type="http://schemas.openxmlformats.org/officeDocument/2006/relationships/image" Target="../media/image12.jpe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jpeg"/><Relationship Id="rId14" Type="http://schemas.openxmlformats.org/officeDocument/2006/relationships/image" Target="../media/image16.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2.jpeg"/><Relationship Id="rId13" Type="http://schemas.openxmlformats.org/officeDocument/2006/relationships/image" Target="../media/image17.png"/><Relationship Id="rId18" Type="http://schemas.openxmlformats.org/officeDocument/2006/relationships/image" Target="../media/image22.png"/><Relationship Id="rId3" Type="http://schemas.openxmlformats.org/officeDocument/2006/relationships/image" Target="../media/image7.jpeg"/><Relationship Id="rId7" Type="http://schemas.openxmlformats.org/officeDocument/2006/relationships/image" Target="../media/image11.jpeg"/><Relationship Id="rId12" Type="http://schemas.openxmlformats.org/officeDocument/2006/relationships/image" Target="../media/image16.png"/><Relationship Id="rId17" Type="http://schemas.openxmlformats.org/officeDocument/2006/relationships/image" Target="../media/image21.png"/><Relationship Id="rId2" Type="http://schemas.openxmlformats.org/officeDocument/2006/relationships/image" Target="../media/image6.png"/><Relationship Id="rId16"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10.jpeg"/><Relationship Id="rId11" Type="http://schemas.openxmlformats.org/officeDocument/2006/relationships/image" Target="../media/image15.png"/><Relationship Id="rId5" Type="http://schemas.openxmlformats.org/officeDocument/2006/relationships/image" Target="../media/image9.jpeg"/><Relationship Id="rId15" Type="http://schemas.openxmlformats.org/officeDocument/2006/relationships/image" Target="../media/image19.pn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jpeg"/><Relationship Id="rId14" Type="http://schemas.openxmlformats.org/officeDocument/2006/relationships/image" Target="../media/image18.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jpeg"/><Relationship Id="rId5" Type="http://schemas.openxmlformats.org/officeDocument/2006/relationships/image" Target="../media/image9.jpe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27.png"/><Relationship Id="rId4" Type="http://schemas.openxmlformats.org/officeDocument/2006/relationships/image" Target="../media/image2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29.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31.png"/><Relationship Id="rId4" Type="http://schemas.openxmlformats.org/officeDocument/2006/relationships/image" Target="../media/image26.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33.png"/><Relationship Id="rId4" Type="http://schemas.openxmlformats.org/officeDocument/2006/relationships/image" Target="../media/image26.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bg1"/>
        </a:solidFill>
        <a:effectLst/>
      </p:bgPr>
    </p:bg>
    <p:spTree>
      <p:nvGrpSpPr>
        <p:cNvPr id="1" name=""/>
        <p:cNvGrpSpPr/>
        <p:nvPr/>
      </p:nvGrpSpPr>
      <p:grpSpPr>
        <a:xfrm>
          <a:off x="0" y="0"/>
          <a:ext cx="0" cy="0"/>
          <a:chOff x="0" y="0"/>
          <a:chExt cx="0" cy="0"/>
        </a:xfrm>
      </p:grpSpPr>
      <p:pic>
        <p:nvPicPr>
          <p:cNvPr id="12" name="Picture 11" descr="Background pattern&#10;&#10;Description automatically generated">
            <a:extLst>
              <a:ext uri="{FF2B5EF4-FFF2-40B4-BE49-F238E27FC236}">
                <a16:creationId xmlns:a16="http://schemas.microsoft.com/office/drawing/2014/main" id="{9ADD533B-0985-7740-8C69-7734BCAA741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1651"/>
          <a:stretch/>
        </p:blipFill>
        <p:spPr>
          <a:xfrm>
            <a:off x="0" y="0"/>
            <a:ext cx="11085449" cy="6858000"/>
          </a:xfrm>
          <a:prstGeom prst="rect">
            <a:avLst/>
          </a:prstGeom>
        </p:spPr>
      </p:pic>
      <p:sp>
        <p:nvSpPr>
          <p:cNvPr id="7" name="Rectangle 6">
            <a:extLst>
              <a:ext uri="{FF2B5EF4-FFF2-40B4-BE49-F238E27FC236}">
                <a16:creationId xmlns:a16="http://schemas.microsoft.com/office/drawing/2014/main" id="{ED2FCFA2-8C9A-4840-89B4-49B1CD0F787D}"/>
              </a:ext>
            </a:extLst>
          </p:cNvPr>
          <p:cNvSpPr/>
          <p:nvPr userDrawn="1"/>
        </p:nvSpPr>
        <p:spPr>
          <a:xfrm>
            <a:off x="929148" y="693174"/>
            <a:ext cx="8377084" cy="5471652"/>
          </a:xfrm>
          <a:prstGeom prst="rect">
            <a:avLst/>
          </a:prstGeom>
          <a:solidFill>
            <a:schemeClr val="bg1"/>
          </a:solidFill>
          <a:ln>
            <a:noFill/>
          </a:ln>
          <a:effectLst>
            <a:outerShdw blurRad="251767" dist="167481" dir="2700000" sx="99339" sy="99339"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Logo, company name&#10;&#10;Description automatically generated">
            <a:extLst>
              <a:ext uri="{FF2B5EF4-FFF2-40B4-BE49-F238E27FC236}">
                <a16:creationId xmlns:a16="http://schemas.microsoft.com/office/drawing/2014/main" id="{8699D141-AC68-704E-AB78-3AC975F371E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14547" b="19250"/>
          <a:stretch/>
        </p:blipFill>
        <p:spPr>
          <a:xfrm>
            <a:off x="2180303" y="1167062"/>
            <a:ext cx="6096000" cy="4271211"/>
          </a:xfrm>
          <a:prstGeom prst="rect">
            <a:avLst/>
          </a:prstGeom>
        </p:spPr>
      </p:pic>
      <p:sp>
        <p:nvSpPr>
          <p:cNvPr id="9" name="Rectangle 8">
            <a:extLst>
              <a:ext uri="{FF2B5EF4-FFF2-40B4-BE49-F238E27FC236}">
                <a16:creationId xmlns:a16="http://schemas.microsoft.com/office/drawing/2014/main" id="{615294B3-B647-DD46-B17D-ED338DA2350C}"/>
              </a:ext>
            </a:extLst>
          </p:cNvPr>
          <p:cNvSpPr/>
          <p:nvPr userDrawn="1"/>
        </p:nvSpPr>
        <p:spPr>
          <a:xfrm>
            <a:off x="10456606" y="0"/>
            <a:ext cx="17424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Icon&#10;&#10;Description automatically generated with low confidence">
            <a:extLst>
              <a:ext uri="{FF2B5EF4-FFF2-40B4-BE49-F238E27FC236}">
                <a16:creationId xmlns:a16="http://schemas.microsoft.com/office/drawing/2014/main" id="{7DB21F06-A362-8642-9AD7-AF1D9E5F622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436574" y="5095568"/>
            <a:ext cx="1762432" cy="1762432"/>
          </a:xfrm>
          <a:prstGeom prst="rect">
            <a:avLst/>
          </a:prstGeom>
        </p:spPr>
      </p:pic>
    </p:spTree>
    <p:extLst>
      <p:ext uri="{BB962C8B-B14F-4D97-AF65-F5344CB8AC3E}">
        <p14:creationId xmlns:p14="http://schemas.microsoft.com/office/powerpoint/2010/main" val="411619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m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B9394E6-0946-D048-A357-C15288387B8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99"/>
          <a:stretch/>
        </p:blipFill>
        <p:spPr>
          <a:xfrm>
            <a:off x="503155" y="0"/>
            <a:ext cx="8578387" cy="6858000"/>
          </a:xfrm>
          <a:prstGeom prst="rect">
            <a:avLst/>
          </a:prstGeom>
        </p:spPr>
      </p:pic>
      <p:sp>
        <p:nvSpPr>
          <p:cNvPr id="7" name="Rectangle 6">
            <a:extLst>
              <a:ext uri="{FF2B5EF4-FFF2-40B4-BE49-F238E27FC236}">
                <a16:creationId xmlns:a16="http://schemas.microsoft.com/office/drawing/2014/main" id="{A26762EF-B775-2343-B21C-37BBA8E45FB1}"/>
              </a:ext>
            </a:extLst>
          </p:cNvPr>
          <p:cNvSpPr/>
          <p:nvPr userDrawn="1"/>
        </p:nvSpPr>
        <p:spPr>
          <a:xfrm>
            <a:off x="6098950" y="919090"/>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A116FB4-678E-794E-BEAA-50697B19F82E}"/>
              </a:ext>
            </a:extLst>
          </p:cNvPr>
          <p:cNvPicPr>
            <a:picLocks noChangeAspect="1"/>
          </p:cNvPicPr>
          <p:nvPr userDrawn="1"/>
        </p:nvPicPr>
        <p:blipFill>
          <a:blip r:embed="rId4" cstate="screen">
            <a:extLst>
              <a:ext uri="{28A0092B-C50C-407E-A947-70E740481C1C}">
                <a14:useLocalDpi xmlns:a14="http://schemas.microsoft.com/office/drawing/2010/main"/>
              </a:ext>
            </a:extLst>
          </a:blip>
          <a:srcRect t="7672" b="7672"/>
          <a:stretch/>
        </p:blipFill>
        <p:spPr>
          <a:xfrm>
            <a:off x="6096000" y="944805"/>
            <a:ext cx="5445028" cy="1460652"/>
          </a:xfrm>
          <a:prstGeom prst="rect">
            <a:avLst/>
          </a:prstGeom>
        </p:spPr>
      </p:pic>
    </p:spTree>
    <p:extLst>
      <p:ext uri="{BB962C8B-B14F-4D97-AF65-F5344CB8AC3E}">
        <p14:creationId xmlns:p14="http://schemas.microsoft.com/office/powerpoint/2010/main" val="3385552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rib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 name="Picture 2" descr="A group of people laughing&#10;&#10;Description automatically generated with medium confidence">
            <a:extLst>
              <a:ext uri="{FF2B5EF4-FFF2-40B4-BE49-F238E27FC236}">
                <a16:creationId xmlns:a16="http://schemas.microsoft.com/office/drawing/2014/main" id="{FFD22BFA-1EF5-DA43-B29B-6221C955C75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249381"/>
            <a:ext cx="12192000" cy="5818910"/>
          </a:xfrm>
          <a:prstGeom prst="rect">
            <a:avLst/>
          </a:prstGeom>
        </p:spPr>
      </p:pic>
      <p:sp>
        <p:nvSpPr>
          <p:cNvPr id="5" name="Rectangle 4">
            <a:extLst>
              <a:ext uri="{FF2B5EF4-FFF2-40B4-BE49-F238E27FC236}">
                <a16:creationId xmlns:a16="http://schemas.microsoft.com/office/drawing/2014/main" id="{074BAA74-2A5A-EB4E-A379-D507DF8DB541}"/>
              </a:ext>
            </a:extLst>
          </p:cNvPr>
          <p:cNvSpPr/>
          <p:nvPr userDrawn="1"/>
        </p:nvSpPr>
        <p:spPr>
          <a:xfrm>
            <a:off x="6602140" y="5231091"/>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Logo, icon&#10;&#10;Description automatically generated">
            <a:extLst>
              <a:ext uri="{FF2B5EF4-FFF2-40B4-BE49-F238E27FC236}">
                <a16:creationId xmlns:a16="http://schemas.microsoft.com/office/drawing/2014/main" id="{57062ACC-6237-AC48-8ED9-4BD0D074B8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3231" y="4411673"/>
            <a:ext cx="2424288" cy="2446327"/>
          </a:xfrm>
          <a:prstGeom prst="rect">
            <a:avLst/>
          </a:prstGeom>
        </p:spPr>
      </p:pic>
      <p:pic>
        <p:nvPicPr>
          <p:cNvPr id="10" name="Picture 9" descr="A black background with a white logo&#10;&#10;Description automatically generated with low confidence">
            <a:extLst>
              <a:ext uri="{FF2B5EF4-FFF2-40B4-BE49-F238E27FC236}">
                <a16:creationId xmlns:a16="http://schemas.microsoft.com/office/drawing/2014/main" id="{41D0A0F1-9E62-5A4E-AB41-E23B5CE865A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b="18687"/>
          <a:stretch/>
        </p:blipFill>
        <p:spPr>
          <a:xfrm>
            <a:off x="6599190" y="5171996"/>
            <a:ext cx="5445028" cy="1402948"/>
          </a:xfrm>
          <a:prstGeom prst="rect">
            <a:avLst/>
          </a:prstGeom>
        </p:spPr>
      </p:pic>
    </p:spTree>
    <p:extLst>
      <p:ext uri="{BB962C8B-B14F-4D97-AF65-F5344CB8AC3E}">
        <p14:creationId xmlns:p14="http://schemas.microsoft.com/office/powerpoint/2010/main" val="30172144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reasur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2" name="Picture 11" descr="Logo, icon&#10;&#10;Description automatically generated">
            <a:extLst>
              <a:ext uri="{FF2B5EF4-FFF2-40B4-BE49-F238E27FC236}">
                <a16:creationId xmlns:a16="http://schemas.microsoft.com/office/drawing/2014/main" id="{57062ACC-6237-AC48-8ED9-4BD0D074B8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118078" y="0"/>
            <a:ext cx="2424288" cy="2446327"/>
          </a:xfrm>
          <a:prstGeom prst="rect">
            <a:avLst/>
          </a:prstGeom>
        </p:spPr>
      </p:pic>
      <p:pic>
        <p:nvPicPr>
          <p:cNvPr id="3" name="Picture 2" descr="A picture containing person, outdoor, person, suit&#10;&#10;Description automatically generated">
            <a:extLst>
              <a:ext uri="{FF2B5EF4-FFF2-40B4-BE49-F238E27FC236}">
                <a16:creationId xmlns:a16="http://schemas.microsoft.com/office/drawing/2014/main" id="{39CEB189-866F-AF49-B0F1-D3D4D30C47C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3482109" y="0"/>
            <a:ext cx="8422409" cy="6858000"/>
          </a:xfrm>
          <a:prstGeom prst="rect">
            <a:avLst/>
          </a:prstGeom>
        </p:spPr>
      </p:pic>
      <p:pic>
        <p:nvPicPr>
          <p:cNvPr id="10" name="Picture 9" descr="Logo, icon&#10;&#10;Description automatically generated">
            <a:extLst>
              <a:ext uri="{FF2B5EF4-FFF2-40B4-BE49-F238E27FC236}">
                <a16:creationId xmlns:a16="http://schemas.microsoft.com/office/drawing/2014/main" id="{735C72F3-1C82-1D48-9F76-C12C3D2183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270478" y="152400"/>
            <a:ext cx="2424288" cy="2446327"/>
          </a:xfrm>
          <a:prstGeom prst="rect">
            <a:avLst/>
          </a:prstGeom>
        </p:spPr>
      </p:pic>
      <p:sp>
        <p:nvSpPr>
          <p:cNvPr id="11" name="Rectangle 10">
            <a:extLst>
              <a:ext uri="{FF2B5EF4-FFF2-40B4-BE49-F238E27FC236}">
                <a16:creationId xmlns:a16="http://schemas.microsoft.com/office/drawing/2014/main" id="{BEBD7050-A622-484B-87EE-B2A698CBC2DB}"/>
              </a:ext>
            </a:extLst>
          </p:cNvPr>
          <p:cNvSpPr/>
          <p:nvPr userDrawn="1"/>
        </p:nvSpPr>
        <p:spPr>
          <a:xfrm>
            <a:off x="746286" y="3679382"/>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with low confidence">
            <a:extLst>
              <a:ext uri="{FF2B5EF4-FFF2-40B4-BE49-F238E27FC236}">
                <a16:creationId xmlns:a16="http://schemas.microsoft.com/office/drawing/2014/main" id="{61F168B8-A95F-8C47-8BDA-D5F0AE1C4EC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85091" y="3552289"/>
            <a:ext cx="5394036" cy="1709222"/>
          </a:xfrm>
          <a:prstGeom prst="rect">
            <a:avLst/>
          </a:prstGeom>
        </p:spPr>
      </p:pic>
    </p:spTree>
    <p:extLst>
      <p:ext uri="{BB962C8B-B14F-4D97-AF65-F5344CB8AC3E}">
        <p14:creationId xmlns:p14="http://schemas.microsoft.com/office/powerpoint/2010/main" val="18325814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stimony">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B8B5470-BA94-224E-A67D-0A58F64F5B3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37053" y="-1"/>
            <a:ext cx="10321272" cy="6858001"/>
          </a:xfrm>
          <a:prstGeom prst="rect">
            <a:avLst/>
          </a:prstGeom>
        </p:spPr>
      </p:pic>
      <p:pic>
        <p:nvPicPr>
          <p:cNvPr id="10" name="Picture 9" descr="Logo, icon&#10;&#10;Description automatically generated">
            <a:extLst>
              <a:ext uri="{FF2B5EF4-FFF2-40B4-BE49-F238E27FC236}">
                <a16:creationId xmlns:a16="http://schemas.microsoft.com/office/drawing/2014/main" id="{C2F32099-8A1F-F442-8F3C-497C7A8EB1B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430659" y="0"/>
            <a:ext cx="2424288" cy="2446327"/>
          </a:xfrm>
          <a:prstGeom prst="rect">
            <a:avLst/>
          </a:prstGeom>
        </p:spPr>
      </p:pic>
      <p:sp>
        <p:nvSpPr>
          <p:cNvPr id="7" name="Rectangle 6">
            <a:extLst>
              <a:ext uri="{FF2B5EF4-FFF2-40B4-BE49-F238E27FC236}">
                <a16:creationId xmlns:a16="http://schemas.microsoft.com/office/drawing/2014/main" id="{B95382B7-31CA-F140-83A7-AE65C6C45D68}"/>
              </a:ext>
            </a:extLst>
          </p:cNvPr>
          <p:cNvSpPr/>
          <p:nvPr userDrawn="1"/>
        </p:nvSpPr>
        <p:spPr>
          <a:xfrm>
            <a:off x="6602140" y="5231091"/>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A14C2798-9EE1-C943-8292-5FAF04C11878}"/>
              </a:ext>
            </a:extLst>
          </p:cNvPr>
          <p:cNvPicPr>
            <a:picLocks noChangeAspect="1"/>
          </p:cNvPicPr>
          <p:nvPr userDrawn="1"/>
        </p:nvPicPr>
        <p:blipFill>
          <a:blip r:embed="rId5" cstate="screen">
            <a:extLst>
              <a:ext uri="{28A0092B-C50C-407E-A947-70E740481C1C}">
                <a14:useLocalDpi xmlns:a14="http://schemas.microsoft.com/office/drawing/2010/main"/>
              </a:ext>
            </a:extLst>
          </a:blip>
          <a:srcRect t="9344" b="9344"/>
          <a:stretch/>
        </p:blipFill>
        <p:spPr>
          <a:xfrm>
            <a:off x="6599190" y="5257456"/>
            <a:ext cx="5445028" cy="1402948"/>
          </a:xfrm>
          <a:prstGeom prst="rect">
            <a:avLst/>
          </a:prstGeom>
        </p:spPr>
      </p:pic>
    </p:spTree>
    <p:extLst>
      <p:ext uri="{BB962C8B-B14F-4D97-AF65-F5344CB8AC3E}">
        <p14:creationId xmlns:p14="http://schemas.microsoft.com/office/powerpoint/2010/main" val="15291203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A080F-9091-EB47-94AA-E774A4C9287C}"/>
              </a:ext>
            </a:extLst>
          </p:cNvPr>
          <p:cNvSpPr>
            <a:spLocks noGrp="1"/>
          </p:cNvSpPr>
          <p:nvPr>
            <p:ph type="title"/>
          </p:nvPr>
        </p:nvSpPr>
        <p:spPr>
          <a:xfrm>
            <a:off x="1316182" y="365125"/>
            <a:ext cx="10037618" cy="1325563"/>
          </a:xfrm>
        </p:spPr>
        <p:txBody>
          <a:body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D85D2627-B32C-AA41-B7A5-2F3465FDEFAD}"/>
              </a:ext>
            </a:extLst>
          </p:cNvPr>
          <p:cNvSpPr>
            <a:spLocks noGrp="1"/>
          </p:cNvSpPr>
          <p:nvPr>
            <p:ph idx="1"/>
          </p:nvPr>
        </p:nvSpPr>
        <p:spPr>
          <a:xfrm>
            <a:off x="1316182" y="1825625"/>
            <a:ext cx="10037618" cy="4351338"/>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Rectangle 6">
            <a:extLst>
              <a:ext uri="{FF2B5EF4-FFF2-40B4-BE49-F238E27FC236}">
                <a16:creationId xmlns:a16="http://schemas.microsoft.com/office/drawing/2014/main" id="{CFE7534E-3C83-0B4D-8F0C-AB8AF22EEA54}"/>
              </a:ext>
            </a:extLst>
          </p:cNvPr>
          <p:cNvSpPr/>
          <p:nvPr userDrawn="1"/>
        </p:nvSpPr>
        <p:spPr>
          <a:xfrm>
            <a:off x="-1" y="0"/>
            <a:ext cx="1080655"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594628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ble Verse or Quote">
    <p:spTree>
      <p:nvGrpSpPr>
        <p:cNvPr id="1" name=""/>
        <p:cNvGrpSpPr/>
        <p:nvPr/>
      </p:nvGrpSpPr>
      <p:grpSpPr>
        <a:xfrm>
          <a:off x="0" y="0"/>
          <a:ext cx="0" cy="0"/>
          <a:chOff x="0" y="0"/>
          <a:chExt cx="0" cy="0"/>
        </a:xfrm>
      </p:grpSpPr>
      <p:pic>
        <p:nvPicPr>
          <p:cNvPr id="9" name="Picture 8" descr="Background pattern&#10;&#10;Description automatically generated">
            <a:extLst>
              <a:ext uri="{FF2B5EF4-FFF2-40B4-BE49-F238E27FC236}">
                <a16:creationId xmlns:a16="http://schemas.microsoft.com/office/drawing/2014/main" id="{9A2691EA-4C4D-6546-B3E6-347211AABF9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989449" y="0"/>
            <a:ext cx="11085449" cy="6858000"/>
          </a:xfrm>
          <a:prstGeom prst="rect">
            <a:avLst/>
          </a:prstGeom>
        </p:spPr>
      </p:pic>
      <p:sp>
        <p:nvSpPr>
          <p:cNvPr id="10" name="Rectangle 9">
            <a:extLst>
              <a:ext uri="{FF2B5EF4-FFF2-40B4-BE49-F238E27FC236}">
                <a16:creationId xmlns:a16="http://schemas.microsoft.com/office/drawing/2014/main" id="{8E772C35-C558-AD47-A937-C9AAF6CAB130}"/>
              </a:ext>
            </a:extLst>
          </p:cNvPr>
          <p:cNvSpPr/>
          <p:nvPr userDrawn="1"/>
        </p:nvSpPr>
        <p:spPr>
          <a:xfrm>
            <a:off x="1772356" y="1614311"/>
            <a:ext cx="8647288" cy="39511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2ED9C0FA-8347-8A49-9543-C3E6570225A0}"/>
              </a:ext>
            </a:extLst>
          </p:cNvPr>
          <p:cNvSpPr>
            <a:spLocks noGrp="1"/>
          </p:cNvSpPr>
          <p:nvPr>
            <p:ph sz="half" idx="2" hasCustomPrompt="1"/>
          </p:nvPr>
        </p:nvSpPr>
        <p:spPr>
          <a:xfrm>
            <a:off x="1772356" y="1885244"/>
            <a:ext cx="8647288" cy="3409245"/>
          </a:xfrm>
        </p:spPr>
        <p:txBody>
          <a:bodyPr anchor="ctr"/>
          <a:lstStyle>
            <a:lvl1pPr marL="0" indent="0">
              <a:buNone/>
              <a:defRPr/>
            </a:lvl1pPr>
            <a:lvl2pPr marL="457200" indent="0" algn="ctr">
              <a:buNone/>
              <a:defRPr>
                <a:solidFill>
                  <a:schemeClr val="bg1"/>
                </a:solidFill>
              </a:defRPr>
            </a:lvl2pPr>
            <a:lvl3pPr marL="914400" indent="0">
              <a:buNone/>
              <a:defRPr/>
            </a:lvl3pPr>
            <a:lvl4pPr marL="1371600" indent="0">
              <a:buNone/>
              <a:defRPr/>
            </a:lvl4pPr>
            <a:lvl5pPr marL="1828800" indent="0">
              <a:buNone/>
              <a:defRPr/>
            </a:lvl5pPr>
          </a:lstStyle>
          <a:p>
            <a:pPr lvl="1"/>
            <a:r>
              <a:rPr lang="en-GB" dirty="0"/>
              <a:t>“Second level”</a:t>
            </a:r>
          </a:p>
        </p:txBody>
      </p:sp>
    </p:spTree>
    <p:extLst>
      <p:ext uri="{BB962C8B-B14F-4D97-AF65-F5344CB8AC3E}">
        <p14:creationId xmlns:p14="http://schemas.microsoft.com/office/powerpoint/2010/main" val="10888884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ble Verse or Quote Opt 2">
    <p:spTree>
      <p:nvGrpSpPr>
        <p:cNvPr id="1" name=""/>
        <p:cNvGrpSpPr/>
        <p:nvPr/>
      </p:nvGrpSpPr>
      <p:grpSpPr>
        <a:xfrm>
          <a:off x="0" y="0"/>
          <a:ext cx="0" cy="0"/>
          <a:chOff x="0" y="0"/>
          <a:chExt cx="0" cy="0"/>
        </a:xfrm>
      </p:grpSpPr>
      <p:pic>
        <p:nvPicPr>
          <p:cNvPr id="9" name="Picture 8" descr="Background pattern&#10;&#10;Description automatically generated">
            <a:extLst>
              <a:ext uri="{FF2B5EF4-FFF2-40B4-BE49-F238E27FC236}">
                <a16:creationId xmlns:a16="http://schemas.microsoft.com/office/drawing/2014/main" id="{9A2691EA-4C4D-6546-B3E6-347211AABF9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96000" y="0"/>
            <a:ext cx="11085449" cy="6858000"/>
          </a:xfrm>
          <a:prstGeom prst="rect">
            <a:avLst/>
          </a:prstGeom>
        </p:spPr>
      </p:pic>
      <p:sp>
        <p:nvSpPr>
          <p:cNvPr id="10" name="Rectangle 9">
            <a:extLst>
              <a:ext uri="{FF2B5EF4-FFF2-40B4-BE49-F238E27FC236}">
                <a16:creationId xmlns:a16="http://schemas.microsoft.com/office/drawing/2014/main" id="{8E772C35-C558-AD47-A937-C9AAF6CAB130}"/>
              </a:ext>
            </a:extLst>
          </p:cNvPr>
          <p:cNvSpPr/>
          <p:nvPr userDrawn="1"/>
        </p:nvSpPr>
        <p:spPr>
          <a:xfrm>
            <a:off x="1772356" y="1614311"/>
            <a:ext cx="8647288" cy="3951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2ED9C0FA-8347-8A49-9543-C3E6570225A0}"/>
              </a:ext>
            </a:extLst>
          </p:cNvPr>
          <p:cNvSpPr>
            <a:spLocks noGrp="1"/>
          </p:cNvSpPr>
          <p:nvPr>
            <p:ph sz="half" idx="2" hasCustomPrompt="1"/>
          </p:nvPr>
        </p:nvSpPr>
        <p:spPr>
          <a:xfrm>
            <a:off x="1772356" y="1885244"/>
            <a:ext cx="8647288" cy="3409245"/>
          </a:xfrm>
        </p:spPr>
        <p:txBody>
          <a:bodyPr anchor="ctr"/>
          <a:lstStyle>
            <a:lvl1pPr marL="0" indent="0">
              <a:buNone/>
              <a:defRPr/>
            </a:lvl1pPr>
            <a:lvl2pPr marL="457200" indent="0" algn="ctr">
              <a:buNone/>
              <a:defRPr>
                <a:solidFill>
                  <a:schemeClr val="bg1"/>
                </a:solidFill>
              </a:defRPr>
            </a:lvl2pPr>
            <a:lvl3pPr marL="914400" indent="0">
              <a:buNone/>
              <a:defRPr/>
            </a:lvl3pPr>
            <a:lvl4pPr marL="1371600" indent="0">
              <a:buNone/>
              <a:defRPr/>
            </a:lvl4pPr>
            <a:lvl5pPr marL="1828800" indent="0">
              <a:buNone/>
              <a:defRPr/>
            </a:lvl5pPr>
          </a:lstStyle>
          <a:p>
            <a:pPr lvl="1"/>
            <a:r>
              <a:rPr lang="en-GB" dirty="0"/>
              <a:t>“Second level”</a:t>
            </a:r>
          </a:p>
        </p:txBody>
      </p:sp>
      <p:pic>
        <p:nvPicPr>
          <p:cNvPr id="3" name="Picture 2" descr="Icon&#10;&#10;Description automatically generated">
            <a:extLst>
              <a:ext uri="{FF2B5EF4-FFF2-40B4-BE49-F238E27FC236}">
                <a16:creationId xmlns:a16="http://schemas.microsoft.com/office/drawing/2014/main" id="{66D86DCD-A1BF-A741-9F8F-A2C21DBD244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3973" y="247650"/>
            <a:ext cx="1358900" cy="1282700"/>
          </a:xfrm>
          <a:prstGeom prst="rect">
            <a:avLst/>
          </a:prstGeom>
        </p:spPr>
      </p:pic>
    </p:spTree>
    <p:extLst>
      <p:ext uri="{BB962C8B-B14F-4D97-AF65-F5344CB8AC3E}">
        <p14:creationId xmlns:p14="http://schemas.microsoft.com/office/powerpoint/2010/main" val="28631044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eft Image and Tex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3280FA5-E09D-7941-8991-5672DC104F05}"/>
              </a:ext>
            </a:extLst>
          </p:cNvPr>
          <p:cNvSpPr/>
          <p:nvPr userDrawn="1"/>
        </p:nvSpPr>
        <p:spPr>
          <a:xfrm>
            <a:off x="6254043" y="0"/>
            <a:ext cx="593795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Logo, icon&#10;&#10;Description automatically generated">
            <a:extLst>
              <a:ext uri="{FF2B5EF4-FFF2-40B4-BE49-F238E27FC236}">
                <a16:creationId xmlns:a16="http://schemas.microsoft.com/office/drawing/2014/main" id="{57062ACC-6237-AC48-8ED9-4BD0D074B8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19598"/>
            <a:ext cx="1272289" cy="1283855"/>
          </a:xfrm>
          <a:prstGeom prst="rect">
            <a:avLst/>
          </a:prstGeom>
        </p:spPr>
      </p:pic>
      <p:sp>
        <p:nvSpPr>
          <p:cNvPr id="5" name="Text Placeholder 4">
            <a:extLst>
              <a:ext uri="{FF2B5EF4-FFF2-40B4-BE49-F238E27FC236}">
                <a16:creationId xmlns:a16="http://schemas.microsoft.com/office/drawing/2014/main" id="{7448B6E4-70F1-E247-B097-214E896B38C1}"/>
              </a:ext>
            </a:extLst>
          </p:cNvPr>
          <p:cNvSpPr>
            <a:spLocks noGrp="1"/>
          </p:cNvSpPr>
          <p:nvPr>
            <p:ph type="body" sz="quarter" idx="11"/>
          </p:nvPr>
        </p:nvSpPr>
        <p:spPr>
          <a:xfrm>
            <a:off x="6774302" y="2154901"/>
            <a:ext cx="4897438" cy="3867208"/>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Title 6">
            <a:extLst>
              <a:ext uri="{FF2B5EF4-FFF2-40B4-BE49-F238E27FC236}">
                <a16:creationId xmlns:a16="http://schemas.microsoft.com/office/drawing/2014/main" id="{1F2532C6-3816-DA42-A4A5-B3FA4F458674}"/>
              </a:ext>
            </a:extLst>
          </p:cNvPr>
          <p:cNvSpPr>
            <a:spLocks noGrp="1"/>
          </p:cNvSpPr>
          <p:nvPr>
            <p:ph type="title"/>
          </p:nvPr>
        </p:nvSpPr>
        <p:spPr>
          <a:xfrm>
            <a:off x="6774301" y="740672"/>
            <a:ext cx="4897437" cy="1325563"/>
          </a:xfrm>
        </p:spPr>
        <p:txBody>
          <a:bodyPr/>
          <a:lstStyle/>
          <a:p>
            <a:r>
              <a:rPr lang="en-GB"/>
              <a:t>Click to edit Master title style</a:t>
            </a:r>
            <a:endParaRPr lang="en-US" dirty="0"/>
          </a:p>
        </p:txBody>
      </p:sp>
      <p:pic>
        <p:nvPicPr>
          <p:cNvPr id="8" name="Picture 7" descr="Text&#10;&#10;Description automatically generated">
            <a:extLst>
              <a:ext uri="{FF2B5EF4-FFF2-40B4-BE49-F238E27FC236}">
                <a16:creationId xmlns:a16="http://schemas.microsoft.com/office/drawing/2014/main" id="{C7D0BCF5-28D8-6042-A0D0-842AE389273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929511" y="6176963"/>
            <a:ext cx="3273778" cy="697963"/>
          </a:xfrm>
          <a:prstGeom prst="rect">
            <a:avLst/>
          </a:prstGeom>
        </p:spPr>
      </p:pic>
      <p:sp>
        <p:nvSpPr>
          <p:cNvPr id="9" name="Rectangle 8">
            <a:extLst>
              <a:ext uri="{FF2B5EF4-FFF2-40B4-BE49-F238E27FC236}">
                <a16:creationId xmlns:a16="http://schemas.microsoft.com/office/drawing/2014/main" id="{844E8C13-CA01-3F49-8653-E451BC56E387}"/>
              </a:ext>
            </a:extLst>
          </p:cNvPr>
          <p:cNvSpPr/>
          <p:nvPr userDrawn="1"/>
        </p:nvSpPr>
        <p:spPr>
          <a:xfrm>
            <a:off x="1358927" y="-95219"/>
            <a:ext cx="4286252" cy="697014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2">
            <a:extLst>
              <a:ext uri="{FF2B5EF4-FFF2-40B4-BE49-F238E27FC236}">
                <a16:creationId xmlns:a16="http://schemas.microsoft.com/office/drawing/2014/main" id="{43053FE3-37B0-DB45-8EE3-A1EED32C85B0}"/>
              </a:ext>
            </a:extLst>
          </p:cNvPr>
          <p:cNvSpPr>
            <a:spLocks noGrp="1"/>
          </p:cNvSpPr>
          <p:nvPr>
            <p:ph type="pic" sz="quarter" idx="12"/>
          </p:nvPr>
        </p:nvSpPr>
        <p:spPr>
          <a:xfrm>
            <a:off x="1358927" y="740673"/>
            <a:ext cx="4286250" cy="5126088"/>
          </a:xfrm>
        </p:spPr>
        <p:txBody>
          <a:bodyPr/>
          <a:lstStyle/>
          <a:p>
            <a:r>
              <a:rPr lang="en-GB"/>
              <a:t>Click icon to add picture</a:t>
            </a:r>
            <a:endParaRPr lang="en-US" dirty="0"/>
          </a:p>
        </p:txBody>
      </p:sp>
    </p:spTree>
    <p:extLst>
      <p:ext uri="{BB962C8B-B14F-4D97-AF65-F5344CB8AC3E}">
        <p14:creationId xmlns:p14="http://schemas.microsoft.com/office/powerpoint/2010/main" val="10135567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ight Image and Tex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66D0390-E931-C147-9471-BDDFC7CCC1FB}"/>
              </a:ext>
            </a:extLst>
          </p:cNvPr>
          <p:cNvSpPr/>
          <p:nvPr userDrawn="1"/>
        </p:nvSpPr>
        <p:spPr>
          <a:xfrm>
            <a:off x="5937955" y="740672"/>
            <a:ext cx="6254045" cy="51260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3280FA5-E09D-7941-8991-5672DC104F05}"/>
              </a:ext>
            </a:extLst>
          </p:cNvPr>
          <p:cNvSpPr/>
          <p:nvPr userDrawn="1"/>
        </p:nvSpPr>
        <p:spPr>
          <a:xfrm>
            <a:off x="0" y="0"/>
            <a:ext cx="593795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a:extLst>
              <a:ext uri="{FF2B5EF4-FFF2-40B4-BE49-F238E27FC236}">
                <a16:creationId xmlns:a16="http://schemas.microsoft.com/office/drawing/2014/main" id="{08287D7A-1FCE-B640-A9E9-3DFDD676C9CB}"/>
              </a:ext>
            </a:extLst>
          </p:cNvPr>
          <p:cNvSpPr>
            <a:spLocks noGrp="1"/>
          </p:cNvSpPr>
          <p:nvPr>
            <p:ph type="pic" sz="quarter" idx="10"/>
          </p:nvPr>
        </p:nvSpPr>
        <p:spPr>
          <a:xfrm>
            <a:off x="6799223" y="740672"/>
            <a:ext cx="4286250" cy="5126088"/>
          </a:xfrm>
        </p:spPr>
        <p:txBody>
          <a:bodyPr/>
          <a:lstStyle/>
          <a:p>
            <a:r>
              <a:rPr lang="en-GB"/>
              <a:t>Click icon to add picture</a:t>
            </a:r>
            <a:endParaRPr lang="en-US" dirty="0"/>
          </a:p>
        </p:txBody>
      </p:sp>
      <p:sp>
        <p:nvSpPr>
          <p:cNvPr id="5" name="Text Placeholder 4">
            <a:extLst>
              <a:ext uri="{FF2B5EF4-FFF2-40B4-BE49-F238E27FC236}">
                <a16:creationId xmlns:a16="http://schemas.microsoft.com/office/drawing/2014/main" id="{7448B6E4-70F1-E247-B097-214E896B38C1}"/>
              </a:ext>
            </a:extLst>
          </p:cNvPr>
          <p:cNvSpPr>
            <a:spLocks noGrp="1"/>
          </p:cNvSpPr>
          <p:nvPr>
            <p:ph type="body" sz="quarter" idx="11"/>
          </p:nvPr>
        </p:nvSpPr>
        <p:spPr>
          <a:xfrm>
            <a:off x="747739" y="2154901"/>
            <a:ext cx="4897438" cy="3711859"/>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Title 6">
            <a:extLst>
              <a:ext uri="{FF2B5EF4-FFF2-40B4-BE49-F238E27FC236}">
                <a16:creationId xmlns:a16="http://schemas.microsoft.com/office/drawing/2014/main" id="{1F2532C6-3816-DA42-A4A5-B3FA4F458674}"/>
              </a:ext>
            </a:extLst>
          </p:cNvPr>
          <p:cNvSpPr>
            <a:spLocks noGrp="1"/>
          </p:cNvSpPr>
          <p:nvPr>
            <p:ph type="title"/>
          </p:nvPr>
        </p:nvSpPr>
        <p:spPr>
          <a:xfrm>
            <a:off x="747738" y="740672"/>
            <a:ext cx="4897437" cy="1325563"/>
          </a:xfrm>
        </p:spPr>
        <p:txBody>
          <a:bodyPr/>
          <a:lstStyle/>
          <a:p>
            <a:r>
              <a:rPr lang="en-GB"/>
              <a:t>Click to edit Master title style</a:t>
            </a:r>
            <a:endParaRPr lang="en-US" dirty="0"/>
          </a:p>
        </p:txBody>
      </p:sp>
    </p:spTree>
    <p:extLst>
      <p:ext uri="{BB962C8B-B14F-4D97-AF65-F5344CB8AC3E}">
        <p14:creationId xmlns:p14="http://schemas.microsoft.com/office/powerpoint/2010/main" val="19193347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Media">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Media Placeholder 3">
            <a:extLst>
              <a:ext uri="{FF2B5EF4-FFF2-40B4-BE49-F238E27FC236}">
                <a16:creationId xmlns:a16="http://schemas.microsoft.com/office/drawing/2014/main" id="{EE22CF92-08AB-4A4C-AAB9-F710DF951406}"/>
              </a:ext>
            </a:extLst>
          </p:cNvPr>
          <p:cNvSpPr>
            <a:spLocks noGrp="1"/>
          </p:cNvSpPr>
          <p:nvPr>
            <p:ph type="media" sz="quarter" idx="10"/>
          </p:nvPr>
        </p:nvSpPr>
        <p:spPr>
          <a:xfrm>
            <a:off x="902873" y="586203"/>
            <a:ext cx="10386253" cy="5437187"/>
          </a:xfrm>
        </p:spPr>
        <p:txBody>
          <a:bodyPr/>
          <a:lstStyle/>
          <a:p>
            <a:endParaRPr lang="en-US"/>
          </a:p>
        </p:txBody>
      </p:sp>
    </p:spTree>
    <p:extLst>
      <p:ext uri="{BB962C8B-B14F-4D97-AF65-F5344CB8AC3E}">
        <p14:creationId xmlns:p14="http://schemas.microsoft.com/office/powerpoint/2010/main" val="1296659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7720847-DE42-3443-9E31-D8FD211537B8}"/>
              </a:ext>
            </a:extLst>
          </p:cNvPr>
          <p:cNvSpPr/>
          <p:nvPr userDrawn="1"/>
        </p:nvSpPr>
        <p:spPr>
          <a:xfrm>
            <a:off x="-51506" y="0"/>
            <a:ext cx="12282311" cy="285273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1E9EDE8-48DC-644E-886E-2EC47BF9F943}"/>
              </a:ext>
            </a:extLst>
          </p:cNvPr>
          <p:cNvSpPr/>
          <p:nvPr userDrawn="1"/>
        </p:nvSpPr>
        <p:spPr>
          <a:xfrm>
            <a:off x="1556456" y="1693333"/>
            <a:ext cx="9066388" cy="43963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BB9D7A-5C74-B945-9232-E23ECD765B4E}"/>
              </a:ext>
            </a:extLst>
          </p:cNvPr>
          <p:cNvSpPr>
            <a:spLocks noGrp="1"/>
          </p:cNvSpPr>
          <p:nvPr>
            <p:ph type="title"/>
          </p:nvPr>
        </p:nvSpPr>
        <p:spPr>
          <a:xfrm>
            <a:off x="1579033" y="1709738"/>
            <a:ext cx="9021234" cy="2852737"/>
          </a:xfrm>
        </p:spPr>
        <p:txBody>
          <a:bodyPr anchor="ctr"/>
          <a:lstStyle>
            <a:lvl1pPr algn="ctr">
              <a:defRPr sz="6000"/>
            </a:lvl1p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BCC439B2-7047-484A-B0B6-4F58EEC08648}"/>
              </a:ext>
            </a:extLst>
          </p:cNvPr>
          <p:cNvSpPr>
            <a:spLocks noGrp="1"/>
          </p:cNvSpPr>
          <p:nvPr>
            <p:ph type="body" idx="1"/>
          </p:nvPr>
        </p:nvSpPr>
        <p:spPr>
          <a:xfrm>
            <a:off x="1556456" y="4589463"/>
            <a:ext cx="9066388" cy="1500187"/>
          </a:xfrm>
        </p:spPr>
        <p:txBody>
          <a:bodyPr/>
          <a:lstStyle>
            <a:lvl1pPr marL="0" indent="0" algn="ctr">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Tree>
    <p:extLst>
      <p:ext uri="{BB962C8B-B14F-4D97-AF65-F5344CB8AC3E}">
        <p14:creationId xmlns:p14="http://schemas.microsoft.com/office/powerpoint/2010/main" val="17383178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2" name="Picture 11" descr="Background pattern&#10;&#10;Description automatically generated">
            <a:extLst>
              <a:ext uri="{FF2B5EF4-FFF2-40B4-BE49-F238E27FC236}">
                <a16:creationId xmlns:a16="http://schemas.microsoft.com/office/drawing/2014/main" id="{5C17EFE4-F168-D243-8DB2-D96DC9E5F94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9542" y="-5885583"/>
            <a:ext cx="12231084" cy="7566746"/>
          </a:xfrm>
          <a:prstGeom prst="rect">
            <a:avLst/>
          </a:prstGeom>
        </p:spPr>
      </p:pic>
      <p:sp>
        <p:nvSpPr>
          <p:cNvPr id="2" name="Title 1">
            <a:extLst>
              <a:ext uri="{FF2B5EF4-FFF2-40B4-BE49-F238E27FC236}">
                <a16:creationId xmlns:a16="http://schemas.microsoft.com/office/drawing/2014/main" id="{59683A45-8D67-6A44-B070-6A24AE07552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342999C-408D-CB49-A016-A196D51A99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215FA6-6956-7D40-B6AE-B6E66B01FF8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821C072-2EA7-D34E-A472-1B5EE3051F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5FF34FA-DFB8-1D4B-B994-541562ACD12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571184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0517410-0164-CB44-9678-7FD76351285A}"/>
              </a:ext>
            </a:extLst>
          </p:cNvPr>
          <p:cNvSpPr/>
          <p:nvPr userDrawn="1"/>
        </p:nvSpPr>
        <p:spPr>
          <a:xfrm>
            <a:off x="0" y="0"/>
            <a:ext cx="5001491"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10A488-183A-F44A-8F86-6971DEC00585}"/>
              </a:ext>
            </a:extLst>
          </p:cNvPr>
          <p:cNvSpPr>
            <a:spLocks noGrp="1"/>
          </p:cNvSpPr>
          <p:nvPr>
            <p:ph type="title"/>
          </p:nvPr>
        </p:nvSpPr>
        <p:spPr>
          <a:xfrm>
            <a:off x="839788" y="457200"/>
            <a:ext cx="3932237" cy="1600200"/>
          </a:xfrm>
        </p:spPr>
        <p:txBody>
          <a:bodyPr anchor="b"/>
          <a:lstStyle>
            <a:lvl1pPr>
              <a:defRPr sz="3200">
                <a:solidFill>
                  <a:schemeClr val="accent4"/>
                </a:solidFill>
              </a:defRPr>
            </a:lvl1p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096156AE-F7A6-324B-9486-AFCF417486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5EFBCB84-A209-BB42-8265-068BA44A4F8B}"/>
              </a:ext>
            </a:extLst>
          </p:cNvPr>
          <p:cNvSpPr>
            <a:spLocks noGrp="1"/>
          </p:cNvSpPr>
          <p:nvPr>
            <p:ph type="body" sz="half" idx="2"/>
          </p:nvPr>
        </p:nvSpPr>
        <p:spPr>
          <a:xfrm>
            <a:off x="839788" y="2057400"/>
            <a:ext cx="3932237"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5988007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140DF3A-9752-354F-9765-82DE7EEE9DD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8" name="Rectangle 7">
            <a:extLst>
              <a:ext uri="{FF2B5EF4-FFF2-40B4-BE49-F238E27FC236}">
                <a16:creationId xmlns:a16="http://schemas.microsoft.com/office/drawing/2014/main" id="{D0A7A854-05A7-2247-9CE8-3B2AAA41793A}"/>
              </a:ext>
            </a:extLst>
          </p:cNvPr>
          <p:cNvSpPr/>
          <p:nvPr userDrawn="1"/>
        </p:nvSpPr>
        <p:spPr>
          <a:xfrm>
            <a:off x="0" y="0"/>
            <a:ext cx="5001491"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25DEF74D-2639-534C-9B96-3638B7AA6464}"/>
              </a:ext>
            </a:extLst>
          </p:cNvPr>
          <p:cNvSpPr>
            <a:spLocks noGrp="1"/>
          </p:cNvSpPr>
          <p:nvPr>
            <p:ph type="title"/>
          </p:nvPr>
        </p:nvSpPr>
        <p:spPr>
          <a:xfrm>
            <a:off x="839788" y="457200"/>
            <a:ext cx="3932237" cy="1600200"/>
          </a:xfrm>
        </p:spPr>
        <p:txBody>
          <a:bodyPr anchor="b"/>
          <a:lstStyle>
            <a:lvl1pPr>
              <a:defRPr sz="3200">
                <a:solidFill>
                  <a:schemeClr val="accent4"/>
                </a:solidFill>
              </a:defRPr>
            </a:lvl1pPr>
          </a:lstStyle>
          <a:p>
            <a:r>
              <a:rPr lang="en-GB"/>
              <a:t>Click to edit Master title style</a:t>
            </a:r>
            <a:endParaRPr lang="en-US" dirty="0"/>
          </a:p>
        </p:txBody>
      </p:sp>
      <p:sp>
        <p:nvSpPr>
          <p:cNvPr id="10" name="Text Placeholder 3">
            <a:extLst>
              <a:ext uri="{FF2B5EF4-FFF2-40B4-BE49-F238E27FC236}">
                <a16:creationId xmlns:a16="http://schemas.microsoft.com/office/drawing/2014/main" id="{0BD79E1E-A607-9B45-8D0E-6BDC11D06670}"/>
              </a:ext>
            </a:extLst>
          </p:cNvPr>
          <p:cNvSpPr>
            <a:spLocks noGrp="1"/>
          </p:cNvSpPr>
          <p:nvPr>
            <p:ph type="body" sz="half" idx="2"/>
          </p:nvPr>
        </p:nvSpPr>
        <p:spPr>
          <a:xfrm>
            <a:off x="839788" y="2057400"/>
            <a:ext cx="3932237"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0811750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Me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16201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Me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F8BC345-1ADC-3942-AF2D-ED332C16F210}"/>
              </a:ext>
            </a:extLst>
          </p:cNvPr>
          <p:cNvSpPr>
            <a:spLocks noGrp="1"/>
          </p:cNvSpPr>
          <p:nvPr>
            <p:ph type="body" sz="quarter" idx="10" hasCustomPrompt="1"/>
          </p:nvPr>
        </p:nvSpPr>
        <p:spPr>
          <a:xfrm>
            <a:off x="2289969" y="1547018"/>
            <a:ext cx="7612062" cy="3763963"/>
          </a:xfrm>
          <a:solidFill>
            <a:schemeClr val="bg1"/>
          </a:solidFill>
        </p:spPr>
        <p:txBody>
          <a:bodyPr/>
          <a:lstStyle>
            <a:lvl1pPr marL="0" indent="0">
              <a:buNone/>
              <a:defRPr/>
            </a:lvl1pPr>
          </a:lstStyle>
          <a:p>
            <a:pPr lvl="0"/>
            <a:r>
              <a:rPr lang="en-GB" dirty="0"/>
              <a:t>Insert text here</a:t>
            </a:r>
            <a:endParaRPr lang="en-US" dirty="0"/>
          </a:p>
        </p:txBody>
      </p:sp>
    </p:spTree>
    <p:extLst>
      <p:ext uri="{BB962C8B-B14F-4D97-AF65-F5344CB8AC3E}">
        <p14:creationId xmlns:p14="http://schemas.microsoft.com/office/powerpoint/2010/main" val="12099785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6" name="Picture 5" descr="WKrause We Exist for Those Who Are Not Here Yet WIP v3 1.2.jpg">
            <a:extLst>
              <a:ext uri="{FF2B5EF4-FFF2-40B4-BE49-F238E27FC236}">
                <a16:creationId xmlns:a16="http://schemas.microsoft.com/office/drawing/2014/main" id="{C5BF7917-4840-B345-837B-7B283952FD6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437322"/>
            <a:ext cx="12192000" cy="6420678"/>
          </a:xfrm>
          <a:prstGeom prst="rect">
            <a:avLst/>
          </a:prstGeom>
        </p:spPr>
      </p:pic>
      <p:pic>
        <p:nvPicPr>
          <p:cNvPr id="3" name="Picture 2" descr="Icon&#10;&#10;Description automatically generated">
            <a:extLst>
              <a:ext uri="{FF2B5EF4-FFF2-40B4-BE49-F238E27FC236}">
                <a16:creationId xmlns:a16="http://schemas.microsoft.com/office/drawing/2014/main" id="{308A57F5-EA3C-B742-945D-79B33EEA8A62}"/>
              </a:ext>
            </a:extLst>
          </p:cNvPr>
          <p:cNvPicPr>
            <a:picLocks noChangeAspect="1"/>
          </p:cNvPicPr>
          <p:nvPr userDrawn="1"/>
        </p:nvPicPr>
        <p:blipFill>
          <a:blip r:embed="rId3"/>
          <a:stretch>
            <a:fillRect/>
          </a:stretch>
        </p:blipFill>
        <p:spPr>
          <a:xfrm>
            <a:off x="0" y="2494721"/>
            <a:ext cx="12192000" cy="2217529"/>
          </a:xfrm>
          <a:prstGeom prst="rect">
            <a:avLst/>
          </a:prstGeom>
        </p:spPr>
      </p:pic>
      <p:sp>
        <p:nvSpPr>
          <p:cNvPr id="7" name="Text Placeholder 2">
            <a:extLst>
              <a:ext uri="{FF2B5EF4-FFF2-40B4-BE49-F238E27FC236}">
                <a16:creationId xmlns:a16="http://schemas.microsoft.com/office/drawing/2014/main" id="{1B65F4E5-4769-4748-B15A-3D86962278E3}"/>
              </a:ext>
            </a:extLst>
          </p:cNvPr>
          <p:cNvSpPr txBox="1">
            <a:spLocks/>
          </p:cNvSpPr>
          <p:nvPr userDrawn="1"/>
        </p:nvSpPr>
        <p:spPr>
          <a:xfrm>
            <a:off x="1625599" y="2657747"/>
            <a:ext cx="8940802" cy="19861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AU" sz="3600" b="1" dirty="0">
                <a:latin typeface="Open Sans Light" panose="020B0306030504020204" pitchFamily="34" charset="0"/>
                <a:ea typeface="Open Sans Light" panose="020B0306030504020204" pitchFamily="34" charset="0"/>
                <a:cs typeface="Open Sans Light" panose="020B0306030504020204" pitchFamily="34" charset="0"/>
              </a:rPr>
              <a:t>A disciple is someone who in every way is becoming more like Jesus Christ.</a:t>
            </a:r>
          </a:p>
          <a:p>
            <a:pPr marL="0" indent="0" algn="ctr">
              <a:lnSpc>
                <a:spcPct val="100000"/>
              </a:lnSpc>
              <a:buNone/>
            </a:pPr>
            <a:r>
              <a:rPr lang="en-AU" sz="3600" b="1" i="1" dirty="0">
                <a:latin typeface="Open Sans Light" panose="020B0306030504020204" pitchFamily="34" charset="0"/>
                <a:ea typeface="Open Sans Light" panose="020B0306030504020204" pitchFamily="34" charset="0"/>
                <a:cs typeface="Open Sans Light" panose="020B0306030504020204" pitchFamily="34" charset="0"/>
              </a:rPr>
              <a:t>How did Jesus faithfully manage His TEMPLE?</a:t>
            </a:r>
          </a:p>
        </p:txBody>
      </p:sp>
      <p:sp>
        <p:nvSpPr>
          <p:cNvPr id="8" name="Rectangle 7">
            <a:extLst>
              <a:ext uri="{FF2B5EF4-FFF2-40B4-BE49-F238E27FC236}">
                <a16:creationId xmlns:a16="http://schemas.microsoft.com/office/drawing/2014/main" id="{4233FF8D-E055-1444-B664-2B70EF59B2BD}"/>
              </a:ext>
            </a:extLst>
          </p:cNvPr>
          <p:cNvSpPr/>
          <p:nvPr userDrawn="1"/>
        </p:nvSpPr>
        <p:spPr>
          <a:xfrm>
            <a:off x="0" y="0"/>
            <a:ext cx="12192000" cy="4373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icture containing logo&#10;&#10;Description automatically generated">
            <a:extLst>
              <a:ext uri="{FF2B5EF4-FFF2-40B4-BE49-F238E27FC236}">
                <a16:creationId xmlns:a16="http://schemas.microsoft.com/office/drawing/2014/main" id="{46BE234B-52E3-314D-A798-933DEEC7F16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43293"/>
            <a:ext cx="4054583" cy="523907"/>
          </a:xfrm>
          <a:prstGeom prst="rect">
            <a:avLst/>
          </a:prstGeom>
        </p:spPr>
      </p:pic>
    </p:spTree>
    <p:extLst>
      <p:ext uri="{BB962C8B-B14F-4D97-AF65-F5344CB8AC3E}">
        <p14:creationId xmlns:p14="http://schemas.microsoft.com/office/powerpoint/2010/main" val="2617693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8 T's Overview with Audio">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7F70C09F-DF29-6F46-AB5C-C98DEE7F3B2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3032" y="-295171"/>
            <a:ext cx="6125318" cy="8595863"/>
          </a:xfrm>
          <a:prstGeom prst="rect">
            <a:avLst/>
          </a:prstGeom>
        </p:spPr>
      </p:pic>
      <p:pic>
        <p:nvPicPr>
          <p:cNvPr id="24" name="Picture 23">
            <a:extLst>
              <a:ext uri="{FF2B5EF4-FFF2-40B4-BE49-F238E27FC236}">
                <a16:creationId xmlns:a16="http://schemas.microsoft.com/office/drawing/2014/main" id="{C71D935B-FA8C-E847-84F3-82F934377538}"/>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8721796" y="3644928"/>
            <a:ext cx="2629258" cy="2403061"/>
          </a:xfrm>
          <a:prstGeom prst="rect">
            <a:avLst/>
          </a:prstGeom>
        </p:spPr>
      </p:pic>
      <p:pic>
        <p:nvPicPr>
          <p:cNvPr id="32" name="Picture 31">
            <a:extLst>
              <a:ext uri="{FF2B5EF4-FFF2-40B4-BE49-F238E27FC236}">
                <a16:creationId xmlns:a16="http://schemas.microsoft.com/office/drawing/2014/main" id="{D52BDC56-B625-DA45-984B-F5A3D60707D6}"/>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8718153" y="1249457"/>
            <a:ext cx="2627722" cy="2397997"/>
          </a:xfrm>
          <a:prstGeom prst="rect">
            <a:avLst/>
          </a:prstGeom>
        </p:spPr>
      </p:pic>
      <p:pic>
        <p:nvPicPr>
          <p:cNvPr id="34" name="Picture 33">
            <a:extLst>
              <a:ext uri="{FF2B5EF4-FFF2-40B4-BE49-F238E27FC236}">
                <a16:creationId xmlns:a16="http://schemas.microsoft.com/office/drawing/2014/main" id="{6ABD5FD3-5FA5-054D-9654-EAC6F3D43282}"/>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3476726" y="3651643"/>
            <a:ext cx="2622832" cy="2395636"/>
          </a:xfrm>
          <a:prstGeom prst="rect">
            <a:avLst/>
          </a:prstGeom>
        </p:spPr>
      </p:pic>
      <p:pic>
        <p:nvPicPr>
          <p:cNvPr id="30" name="Picture 29">
            <a:extLst>
              <a:ext uri="{FF2B5EF4-FFF2-40B4-BE49-F238E27FC236}">
                <a16:creationId xmlns:a16="http://schemas.microsoft.com/office/drawing/2014/main" id="{364FD68F-4F69-ED40-9076-8C6EFC541B40}"/>
              </a:ext>
            </a:extLst>
          </p:cNvPr>
          <p:cNvPicPr>
            <a:picLocks noChangeAspect="1"/>
          </p:cNvPicPr>
          <p:nvPr userDrawn="1"/>
        </p:nvPicPr>
        <p:blipFill rotWithShape="1">
          <a:blip r:embed="rId8" cstate="screen">
            <a:extLst>
              <a:ext uri="{28A0092B-C50C-407E-A947-70E740481C1C}">
                <a14:useLocalDpi xmlns:a14="http://schemas.microsoft.com/office/drawing/2010/main"/>
              </a:ext>
            </a:extLst>
          </a:blip>
          <a:srcRect/>
          <a:stretch/>
        </p:blipFill>
        <p:spPr>
          <a:xfrm>
            <a:off x="835983" y="3653708"/>
            <a:ext cx="2646995" cy="2386996"/>
          </a:xfrm>
          <a:prstGeom prst="rect">
            <a:avLst/>
          </a:prstGeom>
        </p:spPr>
      </p:pic>
      <p:pic>
        <p:nvPicPr>
          <p:cNvPr id="26" name="Picture 25">
            <a:extLst>
              <a:ext uri="{FF2B5EF4-FFF2-40B4-BE49-F238E27FC236}">
                <a16:creationId xmlns:a16="http://schemas.microsoft.com/office/drawing/2014/main" id="{BD5962C2-356F-3C4E-BFB0-23FC5CA42C83}"/>
              </a:ext>
            </a:extLst>
          </p:cNvPr>
          <p:cNvPicPr>
            <a:picLocks noChangeAspect="1"/>
          </p:cNvPicPr>
          <p:nvPr userDrawn="1"/>
        </p:nvPicPr>
        <p:blipFill>
          <a:blip r:embed="rId9" cstate="screen">
            <a:extLst>
              <a:ext uri="{28A0092B-C50C-407E-A947-70E740481C1C}">
                <a14:useLocalDpi xmlns:a14="http://schemas.microsoft.com/office/drawing/2010/main"/>
              </a:ext>
            </a:extLst>
          </a:blip>
          <a:srcRect/>
          <a:stretch/>
        </p:blipFill>
        <p:spPr>
          <a:xfrm>
            <a:off x="6096384" y="1249872"/>
            <a:ext cx="2625407" cy="2405781"/>
          </a:xfrm>
          <a:prstGeom prst="rect">
            <a:avLst/>
          </a:prstGeom>
        </p:spPr>
      </p:pic>
      <p:pic>
        <p:nvPicPr>
          <p:cNvPr id="36" name="Picture 35">
            <a:extLst>
              <a:ext uri="{FF2B5EF4-FFF2-40B4-BE49-F238E27FC236}">
                <a16:creationId xmlns:a16="http://schemas.microsoft.com/office/drawing/2014/main" id="{98F3F8B8-A82B-A047-B4E7-6741D57472F8}"/>
              </a:ext>
            </a:extLst>
          </p:cNvPr>
          <p:cNvPicPr>
            <a:picLocks noChangeAspect="1"/>
          </p:cNvPicPr>
          <p:nvPr userDrawn="1"/>
        </p:nvPicPr>
        <p:blipFill>
          <a:blip r:embed="rId10" cstate="screen">
            <a:extLst>
              <a:ext uri="{28A0092B-C50C-407E-A947-70E740481C1C}">
                <a14:useLocalDpi xmlns:a14="http://schemas.microsoft.com/office/drawing/2010/main"/>
              </a:ext>
            </a:extLst>
          </a:blip>
          <a:srcRect/>
          <a:stretch/>
        </p:blipFill>
        <p:spPr>
          <a:xfrm>
            <a:off x="6094093" y="3647455"/>
            <a:ext cx="2627328" cy="2401723"/>
          </a:xfrm>
          <a:prstGeom prst="rect">
            <a:avLst/>
          </a:prstGeom>
        </p:spPr>
      </p:pic>
      <p:pic>
        <p:nvPicPr>
          <p:cNvPr id="22" name="Picture 21">
            <a:extLst>
              <a:ext uri="{FF2B5EF4-FFF2-40B4-BE49-F238E27FC236}">
                <a16:creationId xmlns:a16="http://schemas.microsoft.com/office/drawing/2014/main" id="{87681CE0-37C7-434A-A1B3-9C234C8AA310}"/>
              </a:ext>
            </a:extLst>
          </p:cNvPr>
          <p:cNvPicPr>
            <a:picLocks noChangeAspect="1"/>
          </p:cNvPicPr>
          <p:nvPr userDrawn="1"/>
        </p:nvPicPr>
        <p:blipFill rotWithShape="1">
          <a:blip r:embed="rId11" cstate="screen">
            <a:extLst>
              <a:ext uri="{28A0092B-C50C-407E-A947-70E740481C1C}">
                <a14:useLocalDpi xmlns:a14="http://schemas.microsoft.com/office/drawing/2010/main"/>
              </a:ext>
            </a:extLst>
          </a:blip>
          <a:srcRect b="-408"/>
          <a:stretch/>
        </p:blipFill>
        <p:spPr>
          <a:xfrm>
            <a:off x="3468278" y="1251819"/>
            <a:ext cx="2627722" cy="2401888"/>
          </a:xfrm>
          <a:prstGeom prst="rect">
            <a:avLst/>
          </a:prstGeom>
        </p:spPr>
      </p:pic>
      <p:pic>
        <p:nvPicPr>
          <p:cNvPr id="28" name="Picture 27" descr="A person holding a person&#10;&#10;Description automatically generated with low confidence">
            <a:extLst>
              <a:ext uri="{FF2B5EF4-FFF2-40B4-BE49-F238E27FC236}">
                <a16:creationId xmlns:a16="http://schemas.microsoft.com/office/drawing/2014/main" id="{84992742-289A-1941-AE18-B01ED99C23D2}"/>
              </a:ext>
            </a:extLst>
          </p:cNvPr>
          <p:cNvPicPr>
            <a:picLocks noChangeAspect="1"/>
          </p:cNvPicPr>
          <p:nvPr userDrawn="1"/>
        </p:nvPicPr>
        <p:blipFill rotWithShape="1">
          <a:blip r:embed="rId12" cstate="screen">
            <a:extLst>
              <a:ext uri="{28A0092B-C50C-407E-A947-70E740481C1C}">
                <a14:useLocalDpi xmlns:a14="http://schemas.microsoft.com/office/drawing/2010/main"/>
              </a:ext>
            </a:extLst>
          </a:blip>
          <a:srcRect/>
          <a:stretch/>
        </p:blipFill>
        <p:spPr>
          <a:xfrm>
            <a:off x="836914" y="1253005"/>
            <a:ext cx="2636376" cy="2401888"/>
          </a:xfrm>
          <a:prstGeom prst="rect">
            <a:avLst/>
          </a:prstGeom>
        </p:spPr>
      </p:pic>
      <p:sp>
        <p:nvSpPr>
          <p:cNvPr id="61" name="Rectangle 60">
            <a:extLst>
              <a:ext uri="{FF2B5EF4-FFF2-40B4-BE49-F238E27FC236}">
                <a16:creationId xmlns:a16="http://schemas.microsoft.com/office/drawing/2014/main" id="{02F1507C-FA42-E041-A930-C2AB7C02F008}"/>
              </a:ext>
            </a:extLst>
          </p:cNvPr>
          <p:cNvSpPr/>
          <p:nvPr userDrawn="1"/>
        </p:nvSpPr>
        <p:spPr>
          <a:xfrm>
            <a:off x="8721181" y="3647392"/>
            <a:ext cx="2624360" cy="2399482"/>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DF9965A0-FF4C-2E45-A7A3-220FCEEADE87}"/>
              </a:ext>
            </a:extLst>
          </p:cNvPr>
          <p:cNvSpPr/>
          <p:nvPr userDrawn="1"/>
        </p:nvSpPr>
        <p:spPr>
          <a:xfrm>
            <a:off x="6093718" y="3644659"/>
            <a:ext cx="2626643" cy="2401082"/>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A8A62826-8321-714D-B802-9D02D66D57A7}"/>
              </a:ext>
            </a:extLst>
          </p:cNvPr>
          <p:cNvSpPr/>
          <p:nvPr userDrawn="1"/>
        </p:nvSpPr>
        <p:spPr>
          <a:xfrm>
            <a:off x="3478066" y="3648780"/>
            <a:ext cx="2614832" cy="2395471"/>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E3486415-8B2F-A84D-AA5F-A446E06A401B}"/>
              </a:ext>
            </a:extLst>
          </p:cNvPr>
          <p:cNvSpPr/>
          <p:nvPr userDrawn="1"/>
        </p:nvSpPr>
        <p:spPr>
          <a:xfrm>
            <a:off x="835983" y="1251921"/>
            <a:ext cx="2639812" cy="2395471"/>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1F83D788-20E7-274E-9556-34D9D3744961}"/>
              </a:ext>
            </a:extLst>
          </p:cNvPr>
          <p:cNvSpPr/>
          <p:nvPr userDrawn="1"/>
        </p:nvSpPr>
        <p:spPr>
          <a:xfrm>
            <a:off x="6091447" y="1251921"/>
            <a:ext cx="2632815" cy="2395726"/>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0C1F2AD6-9285-6849-917D-2AD9627F296D}"/>
              </a:ext>
            </a:extLst>
          </p:cNvPr>
          <p:cNvSpPr/>
          <p:nvPr userDrawn="1"/>
        </p:nvSpPr>
        <p:spPr>
          <a:xfrm>
            <a:off x="3478738" y="1251215"/>
            <a:ext cx="2614160" cy="2395107"/>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763C529E-CD0C-4A4A-A6D8-3756B8BFA967}"/>
              </a:ext>
            </a:extLst>
          </p:cNvPr>
          <p:cNvSpPr/>
          <p:nvPr userDrawn="1"/>
        </p:nvSpPr>
        <p:spPr>
          <a:xfrm>
            <a:off x="8721180" y="1248955"/>
            <a:ext cx="2625793" cy="2399825"/>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CF0D3286-9C8F-2643-B4E9-C0513065E86B}"/>
              </a:ext>
            </a:extLst>
          </p:cNvPr>
          <p:cNvSpPr/>
          <p:nvPr userDrawn="1"/>
        </p:nvSpPr>
        <p:spPr>
          <a:xfrm>
            <a:off x="836914" y="3648780"/>
            <a:ext cx="2639812" cy="2395471"/>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id="{6FB252A7-8A6C-1B43-A2E5-5E0AEEE479B3}"/>
              </a:ext>
            </a:extLst>
          </p:cNvPr>
          <p:cNvPicPr>
            <a:picLocks noChangeAspect="1"/>
          </p:cNvPicPr>
          <p:nvPr userDrawn="1"/>
        </p:nvPicPr>
        <p:blipFill>
          <a:blip r:embed="rId13" cstate="screen">
            <a:extLst>
              <a:ext uri="{28A0092B-C50C-407E-A947-70E740481C1C}">
                <a14:useLocalDpi xmlns:a14="http://schemas.microsoft.com/office/drawing/2010/main"/>
              </a:ext>
            </a:extLst>
          </a:blip>
          <a:srcRect/>
          <a:stretch/>
        </p:blipFill>
        <p:spPr>
          <a:xfrm>
            <a:off x="6282642" y="4506628"/>
            <a:ext cx="2192408" cy="694713"/>
          </a:xfrm>
          <a:prstGeom prst="rect">
            <a:avLst/>
          </a:prstGeom>
        </p:spPr>
      </p:pic>
      <p:pic>
        <p:nvPicPr>
          <p:cNvPr id="42" name="Picture 41">
            <a:extLst>
              <a:ext uri="{FF2B5EF4-FFF2-40B4-BE49-F238E27FC236}">
                <a16:creationId xmlns:a16="http://schemas.microsoft.com/office/drawing/2014/main" id="{C32D5845-1D4B-BF41-9AB4-00C02E49001C}"/>
              </a:ext>
            </a:extLst>
          </p:cNvPr>
          <p:cNvPicPr>
            <a:picLocks noChangeAspect="1"/>
          </p:cNvPicPr>
          <p:nvPr userDrawn="1"/>
        </p:nvPicPr>
        <p:blipFill>
          <a:blip r:embed="rId14" cstate="screen">
            <a:extLst>
              <a:ext uri="{28A0092B-C50C-407E-A947-70E740481C1C}">
                <a14:useLocalDpi xmlns:a14="http://schemas.microsoft.com/office/drawing/2010/main"/>
              </a:ext>
            </a:extLst>
          </a:blip>
          <a:srcRect/>
          <a:stretch/>
        </p:blipFill>
        <p:spPr>
          <a:xfrm>
            <a:off x="8935811" y="4508673"/>
            <a:ext cx="2192405" cy="694713"/>
          </a:xfrm>
          <a:prstGeom prst="rect">
            <a:avLst/>
          </a:prstGeom>
        </p:spPr>
      </p:pic>
      <p:pic>
        <p:nvPicPr>
          <p:cNvPr id="40" name="Picture 39">
            <a:extLst>
              <a:ext uri="{FF2B5EF4-FFF2-40B4-BE49-F238E27FC236}">
                <a16:creationId xmlns:a16="http://schemas.microsoft.com/office/drawing/2014/main" id="{DA0864C2-1338-A24E-9114-4E9B50791384}"/>
              </a:ext>
            </a:extLst>
          </p:cNvPr>
          <p:cNvPicPr>
            <a:picLocks noChangeAspect="1"/>
          </p:cNvPicPr>
          <p:nvPr userDrawn="1"/>
        </p:nvPicPr>
        <p:blipFill>
          <a:blip r:embed="rId15" cstate="screen">
            <a:extLst>
              <a:ext uri="{28A0092B-C50C-407E-A947-70E740481C1C}">
                <a14:useLocalDpi xmlns:a14="http://schemas.microsoft.com/office/drawing/2010/main"/>
              </a:ext>
            </a:extLst>
          </a:blip>
          <a:srcRect/>
          <a:stretch/>
        </p:blipFill>
        <p:spPr>
          <a:xfrm>
            <a:off x="8935810" y="2088995"/>
            <a:ext cx="2192408" cy="694713"/>
          </a:xfrm>
          <a:prstGeom prst="rect">
            <a:avLst/>
          </a:prstGeom>
        </p:spPr>
      </p:pic>
      <p:pic>
        <p:nvPicPr>
          <p:cNvPr id="44" name="Picture 43">
            <a:extLst>
              <a:ext uri="{FF2B5EF4-FFF2-40B4-BE49-F238E27FC236}">
                <a16:creationId xmlns:a16="http://schemas.microsoft.com/office/drawing/2014/main" id="{2252732F-82C9-514A-B144-1839A4BBC3C2}"/>
              </a:ext>
            </a:extLst>
          </p:cNvPr>
          <p:cNvPicPr>
            <a:picLocks noChangeAspect="1"/>
          </p:cNvPicPr>
          <p:nvPr userDrawn="1"/>
        </p:nvPicPr>
        <p:blipFill>
          <a:blip r:embed="rId16" cstate="screen">
            <a:extLst>
              <a:ext uri="{28A0092B-C50C-407E-A947-70E740481C1C}">
                <a14:useLocalDpi xmlns:a14="http://schemas.microsoft.com/office/drawing/2010/main"/>
              </a:ext>
            </a:extLst>
          </a:blip>
          <a:srcRect/>
          <a:stretch/>
        </p:blipFill>
        <p:spPr>
          <a:xfrm>
            <a:off x="3715043" y="4508673"/>
            <a:ext cx="2192408" cy="694713"/>
          </a:xfrm>
          <a:prstGeom prst="rect">
            <a:avLst/>
          </a:prstGeom>
        </p:spPr>
      </p:pic>
      <p:pic>
        <p:nvPicPr>
          <p:cNvPr id="52" name="Picture 51">
            <a:extLst>
              <a:ext uri="{FF2B5EF4-FFF2-40B4-BE49-F238E27FC236}">
                <a16:creationId xmlns:a16="http://schemas.microsoft.com/office/drawing/2014/main" id="{22B33553-DD69-C048-8615-95F7AD0ADA29}"/>
              </a:ext>
            </a:extLst>
          </p:cNvPr>
          <p:cNvPicPr>
            <a:picLocks noChangeAspect="1"/>
          </p:cNvPicPr>
          <p:nvPr userDrawn="1"/>
        </p:nvPicPr>
        <p:blipFill>
          <a:blip r:embed="rId17" cstate="screen">
            <a:extLst>
              <a:ext uri="{28A0092B-C50C-407E-A947-70E740481C1C}">
                <a14:useLocalDpi xmlns:a14="http://schemas.microsoft.com/office/drawing/2010/main"/>
              </a:ext>
            </a:extLst>
          </a:blip>
          <a:srcRect/>
          <a:stretch/>
        </p:blipFill>
        <p:spPr>
          <a:xfrm>
            <a:off x="1074345" y="4495095"/>
            <a:ext cx="2192408" cy="694713"/>
          </a:xfrm>
          <a:prstGeom prst="rect">
            <a:avLst/>
          </a:prstGeom>
        </p:spPr>
      </p:pic>
      <p:pic>
        <p:nvPicPr>
          <p:cNvPr id="46" name="Picture 45" descr="Text&#10;&#10;Description automatically generated with medium confidence">
            <a:extLst>
              <a:ext uri="{FF2B5EF4-FFF2-40B4-BE49-F238E27FC236}">
                <a16:creationId xmlns:a16="http://schemas.microsoft.com/office/drawing/2014/main" id="{B7378BEF-AEB6-5741-9BB3-B12C554ECCF3}"/>
              </a:ext>
            </a:extLst>
          </p:cNvPr>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a:xfrm>
            <a:off x="1043664" y="2114191"/>
            <a:ext cx="2192408" cy="694714"/>
          </a:xfrm>
          <a:prstGeom prst="rect">
            <a:avLst/>
          </a:prstGeom>
        </p:spPr>
      </p:pic>
      <p:pic>
        <p:nvPicPr>
          <p:cNvPr id="48" name="Picture 47">
            <a:extLst>
              <a:ext uri="{FF2B5EF4-FFF2-40B4-BE49-F238E27FC236}">
                <a16:creationId xmlns:a16="http://schemas.microsoft.com/office/drawing/2014/main" id="{FC05278C-91A7-2B47-9BFB-A3776824C828}"/>
              </a:ext>
            </a:extLst>
          </p:cNvPr>
          <p:cNvPicPr>
            <a:picLocks noChangeAspect="1"/>
          </p:cNvPicPr>
          <p:nvPr userDrawn="1"/>
        </p:nvPicPr>
        <p:blipFill>
          <a:blip r:embed="rId19" cstate="screen">
            <a:extLst>
              <a:ext uri="{28A0092B-C50C-407E-A947-70E740481C1C}">
                <a14:useLocalDpi xmlns:a14="http://schemas.microsoft.com/office/drawing/2010/main"/>
              </a:ext>
            </a:extLst>
          </a:blip>
          <a:srcRect/>
          <a:stretch/>
        </p:blipFill>
        <p:spPr>
          <a:xfrm>
            <a:off x="6311553" y="2110992"/>
            <a:ext cx="2192408" cy="694713"/>
          </a:xfrm>
          <a:prstGeom prst="rect">
            <a:avLst/>
          </a:prstGeom>
        </p:spPr>
      </p:pic>
      <p:pic>
        <p:nvPicPr>
          <p:cNvPr id="50" name="Picture 49">
            <a:extLst>
              <a:ext uri="{FF2B5EF4-FFF2-40B4-BE49-F238E27FC236}">
                <a16:creationId xmlns:a16="http://schemas.microsoft.com/office/drawing/2014/main" id="{C2B05626-A123-BD44-A26D-F50596EA0B34}"/>
              </a:ext>
            </a:extLst>
          </p:cNvPr>
          <p:cNvPicPr>
            <a:picLocks noChangeAspect="1"/>
          </p:cNvPicPr>
          <p:nvPr userDrawn="1"/>
        </p:nvPicPr>
        <p:blipFill>
          <a:blip r:embed="rId20" cstate="screen">
            <a:extLst>
              <a:ext uri="{28A0092B-C50C-407E-A947-70E740481C1C}">
                <a14:useLocalDpi xmlns:a14="http://schemas.microsoft.com/office/drawing/2010/main"/>
              </a:ext>
            </a:extLst>
          </a:blip>
          <a:srcRect/>
          <a:stretch/>
        </p:blipFill>
        <p:spPr>
          <a:xfrm>
            <a:off x="3671387" y="2110992"/>
            <a:ext cx="2192405" cy="694713"/>
          </a:xfrm>
          <a:prstGeom prst="rect">
            <a:avLst/>
          </a:prstGeom>
        </p:spPr>
      </p:pic>
      <p:sp>
        <p:nvSpPr>
          <p:cNvPr id="62" name="TextBox 61">
            <a:extLst>
              <a:ext uri="{FF2B5EF4-FFF2-40B4-BE49-F238E27FC236}">
                <a16:creationId xmlns:a16="http://schemas.microsoft.com/office/drawing/2014/main" id="{66B967B8-853E-714B-946B-999548B4F276}"/>
              </a:ext>
            </a:extLst>
          </p:cNvPr>
          <p:cNvSpPr txBox="1"/>
          <p:nvPr userDrawn="1"/>
        </p:nvSpPr>
        <p:spPr>
          <a:xfrm>
            <a:off x="768085" y="280548"/>
            <a:ext cx="6351626" cy="523220"/>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chemeClr val="accent3"/>
                </a:solidFill>
                <a:effectLst/>
                <a:uLnTx/>
                <a:uFillTx/>
                <a:latin typeface="Open Sans" panose="020B0606030504020204" pitchFamily="34" charset="0"/>
                <a:ea typeface="Open Sans" panose="020B0606030504020204" pitchFamily="34" charset="0"/>
                <a:cs typeface="Open Sans" panose="020B0606030504020204" pitchFamily="34" charset="0"/>
              </a:rPr>
              <a:t>The 8 T’s of Grateful Living</a:t>
            </a:r>
            <a:endParaRPr lang="en-US" sz="2800" b="1" dirty="0">
              <a:solidFill>
                <a:schemeClr val="accent3"/>
              </a:solidFill>
            </a:endParaRPr>
          </a:p>
        </p:txBody>
      </p:sp>
      <p:pic>
        <p:nvPicPr>
          <p:cNvPr id="2" name="8 T's Jingle - Anna Beaden &amp; Kemy Ogendi.mp3" descr="8 T's Jingle - Anna Beaden &amp; Kemy Ogendi.mp3">
            <a:hlinkClick r:id="" action="ppaction://media"/>
            <a:extLst>
              <a:ext uri="{FF2B5EF4-FFF2-40B4-BE49-F238E27FC236}">
                <a16:creationId xmlns:a16="http://schemas.microsoft.com/office/drawing/2014/main" id="{16F199C7-5DBE-6249-92D1-EE465EFF091F}"/>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21"/>
          <a:stretch>
            <a:fillRect/>
          </a:stretch>
        </p:blipFill>
        <p:spPr>
          <a:xfrm>
            <a:off x="5689600" y="3022600"/>
            <a:ext cx="812800" cy="812800"/>
          </a:xfrm>
          <a:prstGeom prst="rect">
            <a:avLst/>
          </a:prstGeom>
        </p:spPr>
      </p:pic>
      <p:pic>
        <p:nvPicPr>
          <p:cNvPr id="4" name="8 T's Jingle - Anna Beaden &amp; Kemy Ogendi.mp3" descr="8 T's Jingle - Anna Beaden &amp; Kemy Ogendi.mp3">
            <a:hlinkClick r:id="" action="ppaction://media"/>
            <a:extLst>
              <a:ext uri="{FF2B5EF4-FFF2-40B4-BE49-F238E27FC236}">
                <a16:creationId xmlns:a16="http://schemas.microsoft.com/office/drawing/2014/main" id="{FECAF695-1700-BE44-8B5A-ED4EBEC9A12B}"/>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21"/>
          <a:stretch>
            <a:fillRect/>
          </a:stretch>
        </p:blipFill>
        <p:spPr>
          <a:xfrm>
            <a:off x="5689600" y="3022600"/>
            <a:ext cx="812800" cy="812800"/>
          </a:xfrm>
          <a:prstGeom prst="rect">
            <a:avLst/>
          </a:prstGeom>
        </p:spPr>
      </p:pic>
      <p:sp>
        <p:nvSpPr>
          <p:cNvPr id="31" name="TextBox 30">
            <a:extLst>
              <a:ext uri="{FF2B5EF4-FFF2-40B4-BE49-F238E27FC236}">
                <a16:creationId xmlns:a16="http://schemas.microsoft.com/office/drawing/2014/main" id="{D73A16E9-AC6F-B143-BFA8-291D49F13D00}"/>
              </a:ext>
            </a:extLst>
          </p:cNvPr>
          <p:cNvSpPr txBox="1"/>
          <p:nvPr userDrawn="1"/>
        </p:nvSpPr>
        <p:spPr>
          <a:xfrm>
            <a:off x="859316" y="6158429"/>
            <a:ext cx="5236684" cy="307777"/>
          </a:xfrm>
          <a:prstGeom prst="rect">
            <a:avLst/>
          </a:prstGeom>
          <a:noFill/>
        </p:spPr>
        <p:txBody>
          <a:bodyPr wrap="square" rtlCol="0">
            <a:spAutoFit/>
          </a:bodyPr>
          <a:lstStyle/>
          <a:p>
            <a:r>
              <a:rPr lang="en-US" sz="1400" i="1" dirty="0">
                <a:latin typeface="Avenir Book" panose="02000503020000020003" pitchFamily="2" charset="0"/>
              </a:rPr>
              <a:t>Music: Anna </a:t>
            </a:r>
            <a:r>
              <a:rPr lang="en-US" sz="1400" i="1" dirty="0" err="1">
                <a:latin typeface="Avenir Book" panose="02000503020000020003" pitchFamily="2" charset="0"/>
              </a:rPr>
              <a:t>Beaden</a:t>
            </a:r>
            <a:r>
              <a:rPr lang="en-US" sz="1400" i="1" dirty="0">
                <a:latin typeface="Avenir Book" panose="02000503020000020003" pitchFamily="2" charset="0"/>
              </a:rPr>
              <a:t> &amp; </a:t>
            </a:r>
            <a:r>
              <a:rPr lang="en-US" sz="1400" i="1" dirty="0" err="1">
                <a:latin typeface="Avenir Book" panose="02000503020000020003" pitchFamily="2" charset="0"/>
              </a:rPr>
              <a:t>Kemy</a:t>
            </a:r>
            <a:r>
              <a:rPr lang="en-US" sz="1400" i="1" dirty="0">
                <a:latin typeface="Avenir Book" panose="02000503020000020003" pitchFamily="2" charset="0"/>
              </a:rPr>
              <a:t> </a:t>
            </a:r>
            <a:r>
              <a:rPr lang="en-US" sz="1400" i="1" dirty="0" err="1">
                <a:latin typeface="Avenir Book" panose="02000503020000020003" pitchFamily="2" charset="0"/>
              </a:rPr>
              <a:t>Ogendi</a:t>
            </a:r>
            <a:endParaRPr lang="en-US" sz="1400" i="1" dirty="0">
              <a:latin typeface="Avenir Book" panose="02000503020000020003" pitchFamily="2" charset="0"/>
            </a:endParaRPr>
          </a:p>
        </p:txBody>
      </p:sp>
    </p:spTree>
    <p:extLst>
      <p:ext uri="{BB962C8B-B14F-4D97-AF65-F5344CB8AC3E}">
        <p14:creationId xmlns:p14="http://schemas.microsoft.com/office/powerpoint/2010/main" val="1264494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par>
                                <p:cTn id="7" presetID="1" presetClass="entr" presetSubtype="0" fill="hold" nodeType="withEffect">
                                  <p:stCondLst>
                                    <p:cond delay="1000"/>
                                  </p:stCondLst>
                                  <p:childTnLst>
                                    <p:set>
                                      <p:cBhvr>
                                        <p:cTn id="8" dur="1" fill="hold">
                                          <p:stCondLst>
                                            <p:cond delay="0"/>
                                          </p:stCondLst>
                                        </p:cTn>
                                        <p:tgtEl>
                                          <p:spTgt spid="46"/>
                                        </p:tgtEl>
                                        <p:attrNameLst>
                                          <p:attrName>style.visibility</p:attrName>
                                        </p:attrNameLst>
                                      </p:cBhvr>
                                      <p:to>
                                        <p:strVal val="visible"/>
                                      </p:to>
                                    </p:set>
                                  </p:childTnLst>
                                </p:cTn>
                              </p:par>
                              <p:par>
                                <p:cTn id="9" presetID="1" presetClass="entr" presetSubtype="0" fill="hold" nodeType="withEffect">
                                  <p:stCondLst>
                                    <p:cond delay="1500"/>
                                  </p:stCondLst>
                                  <p:childTnLst>
                                    <p:set>
                                      <p:cBhvr>
                                        <p:cTn id="10" dur="1" fill="hold">
                                          <p:stCondLst>
                                            <p:cond delay="0"/>
                                          </p:stCondLst>
                                        </p:cTn>
                                        <p:tgtEl>
                                          <p:spTgt spid="50"/>
                                        </p:tgtEl>
                                        <p:attrNameLst>
                                          <p:attrName>style.visibility</p:attrName>
                                        </p:attrNameLst>
                                      </p:cBhvr>
                                      <p:to>
                                        <p:strVal val="visible"/>
                                      </p:to>
                                    </p:set>
                                  </p:childTnLst>
                                </p:cTn>
                              </p:par>
                              <p:par>
                                <p:cTn id="11" presetID="1" presetClass="entr" presetSubtype="0" fill="hold" nodeType="withEffect">
                                  <p:stCondLst>
                                    <p:cond delay="2500"/>
                                  </p:stCondLst>
                                  <p:childTnLst>
                                    <p:set>
                                      <p:cBhvr>
                                        <p:cTn id="12" dur="1" fill="hold">
                                          <p:stCondLst>
                                            <p:cond delay="0"/>
                                          </p:stCondLst>
                                        </p:cTn>
                                        <p:tgtEl>
                                          <p:spTgt spid="48"/>
                                        </p:tgtEl>
                                        <p:attrNameLst>
                                          <p:attrName>style.visibility</p:attrName>
                                        </p:attrNameLst>
                                      </p:cBhvr>
                                      <p:to>
                                        <p:strVal val="visible"/>
                                      </p:to>
                                    </p:set>
                                  </p:childTnLst>
                                </p:cTn>
                              </p:par>
                              <p:par>
                                <p:cTn id="13" presetID="1" presetClass="entr" presetSubtype="0" fill="hold" nodeType="withEffect">
                                  <p:stCondLst>
                                    <p:cond delay="4000"/>
                                  </p:stCondLst>
                                  <p:childTnLst>
                                    <p:set>
                                      <p:cBhvr>
                                        <p:cTn id="14" dur="1" fill="hold">
                                          <p:stCondLst>
                                            <p:cond delay="0"/>
                                          </p:stCondLst>
                                        </p:cTn>
                                        <p:tgtEl>
                                          <p:spTgt spid="40"/>
                                        </p:tgtEl>
                                        <p:attrNameLst>
                                          <p:attrName>style.visibility</p:attrName>
                                        </p:attrNameLst>
                                      </p:cBhvr>
                                      <p:to>
                                        <p:strVal val="visible"/>
                                      </p:to>
                                    </p:set>
                                  </p:childTnLst>
                                </p:cTn>
                              </p:par>
                              <p:par>
                                <p:cTn id="15" presetID="1" presetClass="entr" presetSubtype="0" fill="hold" nodeType="withEffect">
                                  <p:stCondLst>
                                    <p:cond delay="4500"/>
                                  </p:stCondLst>
                                  <p:childTnLst>
                                    <p:set>
                                      <p:cBhvr>
                                        <p:cTn id="16" dur="1" fill="hold">
                                          <p:stCondLst>
                                            <p:cond delay="0"/>
                                          </p:stCondLst>
                                        </p:cTn>
                                        <p:tgtEl>
                                          <p:spTgt spid="52"/>
                                        </p:tgtEl>
                                        <p:attrNameLst>
                                          <p:attrName>style.visibility</p:attrName>
                                        </p:attrNameLst>
                                      </p:cBhvr>
                                      <p:to>
                                        <p:strVal val="visible"/>
                                      </p:to>
                                    </p:set>
                                  </p:childTnLst>
                                </p:cTn>
                              </p:par>
                              <p:par>
                                <p:cTn id="17" presetID="1" presetClass="entr" presetSubtype="0" fill="hold" nodeType="withEffect">
                                  <p:stCondLst>
                                    <p:cond delay="5500"/>
                                  </p:stCondLst>
                                  <p:childTnLst>
                                    <p:set>
                                      <p:cBhvr>
                                        <p:cTn id="18" dur="1" fill="hold">
                                          <p:stCondLst>
                                            <p:cond delay="0"/>
                                          </p:stCondLst>
                                        </p:cTn>
                                        <p:tgtEl>
                                          <p:spTgt spid="44"/>
                                        </p:tgtEl>
                                        <p:attrNameLst>
                                          <p:attrName>style.visibility</p:attrName>
                                        </p:attrNameLst>
                                      </p:cBhvr>
                                      <p:to>
                                        <p:strVal val="visible"/>
                                      </p:to>
                                    </p:set>
                                  </p:childTnLst>
                                </p:cTn>
                              </p:par>
                              <p:par>
                                <p:cTn id="19" presetID="1" presetClass="entr" presetSubtype="0" fill="hold" nodeType="withEffect">
                                  <p:stCondLst>
                                    <p:cond delay="8500"/>
                                  </p:stCondLst>
                                  <p:childTnLst>
                                    <p:set>
                                      <p:cBhvr>
                                        <p:cTn id="20" dur="1" fill="hold">
                                          <p:stCondLst>
                                            <p:cond delay="0"/>
                                          </p:stCondLst>
                                        </p:cTn>
                                        <p:tgtEl>
                                          <p:spTgt spid="38"/>
                                        </p:tgtEl>
                                        <p:attrNameLst>
                                          <p:attrName>style.visibility</p:attrName>
                                        </p:attrNameLst>
                                      </p:cBhvr>
                                      <p:to>
                                        <p:strVal val="visible"/>
                                      </p:to>
                                    </p:set>
                                  </p:childTnLst>
                                </p:cTn>
                              </p:par>
                              <p:par>
                                <p:cTn id="21" presetID="1" presetClass="entr" presetSubtype="0" fill="hold" nodeType="withEffect">
                                  <p:stCondLst>
                                    <p:cond delay="10500"/>
                                  </p:stCondLst>
                                  <p:childTnLst>
                                    <p:set>
                                      <p:cBhvr>
                                        <p:cTn id="22"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23" fill="hold" display="0">
                  <p:stCondLst>
                    <p:cond delay="indefinite"/>
                  </p:stCondLst>
                  <p:endCondLst>
                    <p:cond evt="onStopAudio" delay="0">
                      <p:tgtEl>
                        <p:sldTgt/>
                      </p:tgtEl>
                    </p:cond>
                  </p:endCondLst>
                </p:cTn>
                <p:tgtEl>
                  <p:spTgt spid="2"/>
                </p:tgtEl>
              </p:cMediaNode>
            </p:audio>
            <p:audio>
              <p:cMediaNode vol="80000" showWhenStopped="0">
                <p:cTn id="24" fill="hold" display="0">
                  <p:stCondLst>
                    <p:cond delay="indefinite"/>
                  </p:stCondLst>
                  <p:endCondLst>
                    <p:cond evt="onStopAudio" delay="0">
                      <p:tgtEl>
                        <p:sldTgt/>
                      </p:tgtEl>
                    </p:cond>
                    <p:cond evt="onNext" delay="0">
                      <p:tgtEl>
                        <p:sldTgt/>
                      </p:tgtEl>
                    </p:cond>
                  </p:endCondLst>
                </p:cTn>
                <p:tgtEl>
                  <p:spTgt spid="4"/>
                </p:tgtEl>
              </p:cMediaNode>
            </p:audio>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 T's Images &amp; Headings">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7F70C09F-DF29-6F46-AB5C-C98DEE7F3B2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032" y="-295171"/>
            <a:ext cx="6125318" cy="8595863"/>
          </a:xfrm>
          <a:prstGeom prst="rect">
            <a:avLst/>
          </a:prstGeom>
        </p:spPr>
      </p:pic>
      <p:pic>
        <p:nvPicPr>
          <p:cNvPr id="24" name="Picture 23">
            <a:extLst>
              <a:ext uri="{FF2B5EF4-FFF2-40B4-BE49-F238E27FC236}">
                <a16:creationId xmlns:a16="http://schemas.microsoft.com/office/drawing/2014/main" id="{C71D935B-FA8C-E847-84F3-82F934377538}"/>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8721796" y="3644928"/>
            <a:ext cx="2629258" cy="2403061"/>
          </a:xfrm>
          <a:prstGeom prst="rect">
            <a:avLst/>
          </a:prstGeom>
        </p:spPr>
      </p:pic>
      <p:pic>
        <p:nvPicPr>
          <p:cNvPr id="32" name="Picture 31">
            <a:extLst>
              <a:ext uri="{FF2B5EF4-FFF2-40B4-BE49-F238E27FC236}">
                <a16:creationId xmlns:a16="http://schemas.microsoft.com/office/drawing/2014/main" id="{D52BDC56-B625-DA45-984B-F5A3D60707D6}"/>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8718153" y="1249457"/>
            <a:ext cx="2627722" cy="2397997"/>
          </a:xfrm>
          <a:prstGeom prst="rect">
            <a:avLst/>
          </a:prstGeom>
        </p:spPr>
      </p:pic>
      <p:pic>
        <p:nvPicPr>
          <p:cNvPr id="34" name="Picture 33">
            <a:extLst>
              <a:ext uri="{FF2B5EF4-FFF2-40B4-BE49-F238E27FC236}">
                <a16:creationId xmlns:a16="http://schemas.microsoft.com/office/drawing/2014/main" id="{6ABD5FD3-5FA5-054D-9654-EAC6F3D4328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3476726" y="3651643"/>
            <a:ext cx="2622832" cy="2395636"/>
          </a:xfrm>
          <a:prstGeom prst="rect">
            <a:avLst/>
          </a:prstGeom>
        </p:spPr>
      </p:pic>
      <p:pic>
        <p:nvPicPr>
          <p:cNvPr id="30" name="Picture 29">
            <a:extLst>
              <a:ext uri="{FF2B5EF4-FFF2-40B4-BE49-F238E27FC236}">
                <a16:creationId xmlns:a16="http://schemas.microsoft.com/office/drawing/2014/main" id="{364FD68F-4F69-ED40-9076-8C6EFC541B40}"/>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835983" y="3653708"/>
            <a:ext cx="2646995" cy="2386996"/>
          </a:xfrm>
          <a:prstGeom prst="rect">
            <a:avLst/>
          </a:prstGeom>
        </p:spPr>
      </p:pic>
      <p:pic>
        <p:nvPicPr>
          <p:cNvPr id="26" name="Picture 25">
            <a:extLst>
              <a:ext uri="{FF2B5EF4-FFF2-40B4-BE49-F238E27FC236}">
                <a16:creationId xmlns:a16="http://schemas.microsoft.com/office/drawing/2014/main" id="{BD5962C2-356F-3C4E-BFB0-23FC5CA42C83}"/>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6096384" y="1249872"/>
            <a:ext cx="2625407" cy="2405781"/>
          </a:xfrm>
          <a:prstGeom prst="rect">
            <a:avLst/>
          </a:prstGeom>
        </p:spPr>
      </p:pic>
      <p:pic>
        <p:nvPicPr>
          <p:cNvPr id="36" name="Picture 35">
            <a:extLst>
              <a:ext uri="{FF2B5EF4-FFF2-40B4-BE49-F238E27FC236}">
                <a16:creationId xmlns:a16="http://schemas.microsoft.com/office/drawing/2014/main" id="{98F3F8B8-A82B-A047-B4E7-6741D57472F8}"/>
              </a:ext>
            </a:extLst>
          </p:cNvPr>
          <p:cNvPicPr>
            <a:picLocks noChangeAspect="1"/>
          </p:cNvPicPr>
          <p:nvPr userDrawn="1"/>
        </p:nvPicPr>
        <p:blipFill>
          <a:blip r:embed="rId8" cstate="screen">
            <a:extLst>
              <a:ext uri="{28A0092B-C50C-407E-A947-70E740481C1C}">
                <a14:useLocalDpi xmlns:a14="http://schemas.microsoft.com/office/drawing/2010/main"/>
              </a:ext>
            </a:extLst>
          </a:blip>
          <a:srcRect/>
          <a:stretch/>
        </p:blipFill>
        <p:spPr>
          <a:xfrm>
            <a:off x="6094093" y="3647455"/>
            <a:ext cx="2627328" cy="2401723"/>
          </a:xfrm>
          <a:prstGeom prst="rect">
            <a:avLst/>
          </a:prstGeom>
        </p:spPr>
      </p:pic>
      <p:pic>
        <p:nvPicPr>
          <p:cNvPr id="22" name="Picture 21">
            <a:extLst>
              <a:ext uri="{FF2B5EF4-FFF2-40B4-BE49-F238E27FC236}">
                <a16:creationId xmlns:a16="http://schemas.microsoft.com/office/drawing/2014/main" id="{87681CE0-37C7-434A-A1B3-9C234C8AA310}"/>
              </a:ext>
            </a:extLst>
          </p:cNvPr>
          <p:cNvPicPr>
            <a:picLocks noChangeAspect="1"/>
          </p:cNvPicPr>
          <p:nvPr userDrawn="1"/>
        </p:nvPicPr>
        <p:blipFill rotWithShape="1">
          <a:blip r:embed="rId9" cstate="screen">
            <a:extLst>
              <a:ext uri="{28A0092B-C50C-407E-A947-70E740481C1C}">
                <a14:useLocalDpi xmlns:a14="http://schemas.microsoft.com/office/drawing/2010/main"/>
              </a:ext>
            </a:extLst>
          </a:blip>
          <a:srcRect b="-408"/>
          <a:stretch/>
        </p:blipFill>
        <p:spPr>
          <a:xfrm>
            <a:off x="3468278" y="1251819"/>
            <a:ext cx="2627722" cy="2401888"/>
          </a:xfrm>
          <a:prstGeom prst="rect">
            <a:avLst/>
          </a:prstGeom>
        </p:spPr>
      </p:pic>
      <p:pic>
        <p:nvPicPr>
          <p:cNvPr id="28" name="Picture 27" descr="A person holding a person&#10;&#10;Description automatically generated with low confidence">
            <a:extLst>
              <a:ext uri="{FF2B5EF4-FFF2-40B4-BE49-F238E27FC236}">
                <a16:creationId xmlns:a16="http://schemas.microsoft.com/office/drawing/2014/main" id="{84992742-289A-1941-AE18-B01ED99C23D2}"/>
              </a:ext>
            </a:extLst>
          </p:cNvPr>
          <p:cNvPicPr>
            <a:picLocks noChangeAspect="1"/>
          </p:cNvPicPr>
          <p:nvPr userDrawn="1"/>
        </p:nvPicPr>
        <p:blipFill rotWithShape="1">
          <a:blip r:embed="rId10" cstate="screen">
            <a:extLst>
              <a:ext uri="{28A0092B-C50C-407E-A947-70E740481C1C}">
                <a14:useLocalDpi xmlns:a14="http://schemas.microsoft.com/office/drawing/2010/main"/>
              </a:ext>
            </a:extLst>
          </a:blip>
          <a:srcRect/>
          <a:stretch/>
        </p:blipFill>
        <p:spPr>
          <a:xfrm>
            <a:off x="836914" y="1253005"/>
            <a:ext cx="2636376" cy="2401888"/>
          </a:xfrm>
          <a:prstGeom prst="rect">
            <a:avLst/>
          </a:prstGeom>
        </p:spPr>
      </p:pic>
      <p:sp>
        <p:nvSpPr>
          <p:cNvPr id="61" name="Rectangle 60">
            <a:extLst>
              <a:ext uri="{FF2B5EF4-FFF2-40B4-BE49-F238E27FC236}">
                <a16:creationId xmlns:a16="http://schemas.microsoft.com/office/drawing/2014/main" id="{02F1507C-FA42-E041-A930-C2AB7C02F008}"/>
              </a:ext>
            </a:extLst>
          </p:cNvPr>
          <p:cNvSpPr/>
          <p:nvPr userDrawn="1"/>
        </p:nvSpPr>
        <p:spPr>
          <a:xfrm>
            <a:off x="8721181" y="3647392"/>
            <a:ext cx="2624360" cy="2399482"/>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DF9965A0-FF4C-2E45-A7A3-220FCEEADE87}"/>
              </a:ext>
            </a:extLst>
          </p:cNvPr>
          <p:cNvSpPr/>
          <p:nvPr userDrawn="1"/>
        </p:nvSpPr>
        <p:spPr>
          <a:xfrm>
            <a:off x="6093718" y="3644659"/>
            <a:ext cx="2626643" cy="2401082"/>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A8A62826-8321-714D-B802-9D02D66D57A7}"/>
              </a:ext>
            </a:extLst>
          </p:cNvPr>
          <p:cNvSpPr/>
          <p:nvPr userDrawn="1"/>
        </p:nvSpPr>
        <p:spPr>
          <a:xfrm>
            <a:off x="3478066" y="3648780"/>
            <a:ext cx="2614832" cy="2395471"/>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E3486415-8B2F-A84D-AA5F-A446E06A401B}"/>
              </a:ext>
            </a:extLst>
          </p:cNvPr>
          <p:cNvSpPr/>
          <p:nvPr userDrawn="1"/>
        </p:nvSpPr>
        <p:spPr>
          <a:xfrm>
            <a:off x="835983" y="1251921"/>
            <a:ext cx="2639812" cy="2395471"/>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1F83D788-20E7-274E-9556-34D9D3744961}"/>
              </a:ext>
            </a:extLst>
          </p:cNvPr>
          <p:cNvSpPr/>
          <p:nvPr userDrawn="1"/>
        </p:nvSpPr>
        <p:spPr>
          <a:xfrm>
            <a:off x="6091447" y="1251921"/>
            <a:ext cx="2632815" cy="2395726"/>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0C1F2AD6-9285-6849-917D-2AD9627F296D}"/>
              </a:ext>
            </a:extLst>
          </p:cNvPr>
          <p:cNvSpPr/>
          <p:nvPr userDrawn="1"/>
        </p:nvSpPr>
        <p:spPr>
          <a:xfrm>
            <a:off x="3478738" y="1251215"/>
            <a:ext cx="2614160" cy="2395107"/>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763C529E-CD0C-4A4A-A6D8-3756B8BFA967}"/>
              </a:ext>
            </a:extLst>
          </p:cNvPr>
          <p:cNvSpPr/>
          <p:nvPr userDrawn="1"/>
        </p:nvSpPr>
        <p:spPr>
          <a:xfrm>
            <a:off x="8721180" y="1248955"/>
            <a:ext cx="2625793" cy="2399825"/>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CF0D3286-9C8F-2643-B4E9-C0513065E86B}"/>
              </a:ext>
            </a:extLst>
          </p:cNvPr>
          <p:cNvSpPr/>
          <p:nvPr userDrawn="1"/>
        </p:nvSpPr>
        <p:spPr>
          <a:xfrm>
            <a:off x="836914" y="3648780"/>
            <a:ext cx="2639812" cy="2395471"/>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id="{6FB252A7-8A6C-1B43-A2E5-5E0AEEE479B3}"/>
              </a:ext>
            </a:extLst>
          </p:cNvPr>
          <p:cNvPicPr>
            <a:picLocks noChangeAspect="1"/>
          </p:cNvPicPr>
          <p:nvPr userDrawn="1"/>
        </p:nvPicPr>
        <p:blipFill>
          <a:blip r:embed="rId11" cstate="screen">
            <a:extLst>
              <a:ext uri="{28A0092B-C50C-407E-A947-70E740481C1C}">
                <a14:useLocalDpi xmlns:a14="http://schemas.microsoft.com/office/drawing/2010/main"/>
              </a:ext>
            </a:extLst>
          </a:blip>
          <a:srcRect/>
          <a:stretch/>
        </p:blipFill>
        <p:spPr>
          <a:xfrm>
            <a:off x="6282642" y="4506628"/>
            <a:ext cx="2192408" cy="694713"/>
          </a:xfrm>
          <a:prstGeom prst="rect">
            <a:avLst/>
          </a:prstGeom>
        </p:spPr>
      </p:pic>
      <p:pic>
        <p:nvPicPr>
          <p:cNvPr id="42" name="Picture 41">
            <a:extLst>
              <a:ext uri="{FF2B5EF4-FFF2-40B4-BE49-F238E27FC236}">
                <a16:creationId xmlns:a16="http://schemas.microsoft.com/office/drawing/2014/main" id="{C32D5845-1D4B-BF41-9AB4-00C02E49001C}"/>
              </a:ext>
            </a:extLst>
          </p:cNvPr>
          <p:cNvPicPr>
            <a:picLocks noChangeAspect="1"/>
          </p:cNvPicPr>
          <p:nvPr userDrawn="1"/>
        </p:nvPicPr>
        <p:blipFill>
          <a:blip r:embed="rId12" cstate="screen">
            <a:extLst>
              <a:ext uri="{28A0092B-C50C-407E-A947-70E740481C1C}">
                <a14:useLocalDpi xmlns:a14="http://schemas.microsoft.com/office/drawing/2010/main"/>
              </a:ext>
            </a:extLst>
          </a:blip>
          <a:srcRect/>
          <a:stretch/>
        </p:blipFill>
        <p:spPr>
          <a:xfrm>
            <a:off x="8935811" y="4508673"/>
            <a:ext cx="2192405" cy="694713"/>
          </a:xfrm>
          <a:prstGeom prst="rect">
            <a:avLst/>
          </a:prstGeom>
        </p:spPr>
      </p:pic>
      <p:pic>
        <p:nvPicPr>
          <p:cNvPr id="40" name="Picture 39">
            <a:extLst>
              <a:ext uri="{FF2B5EF4-FFF2-40B4-BE49-F238E27FC236}">
                <a16:creationId xmlns:a16="http://schemas.microsoft.com/office/drawing/2014/main" id="{DA0864C2-1338-A24E-9114-4E9B50791384}"/>
              </a:ext>
            </a:extLst>
          </p:cNvPr>
          <p:cNvPicPr>
            <a:picLocks noChangeAspect="1"/>
          </p:cNvPicPr>
          <p:nvPr userDrawn="1"/>
        </p:nvPicPr>
        <p:blipFill>
          <a:blip r:embed="rId13" cstate="screen">
            <a:extLst>
              <a:ext uri="{28A0092B-C50C-407E-A947-70E740481C1C}">
                <a14:useLocalDpi xmlns:a14="http://schemas.microsoft.com/office/drawing/2010/main"/>
              </a:ext>
            </a:extLst>
          </a:blip>
          <a:srcRect/>
          <a:stretch/>
        </p:blipFill>
        <p:spPr>
          <a:xfrm>
            <a:off x="8935810" y="2088995"/>
            <a:ext cx="2192408" cy="694713"/>
          </a:xfrm>
          <a:prstGeom prst="rect">
            <a:avLst/>
          </a:prstGeom>
        </p:spPr>
      </p:pic>
      <p:pic>
        <p:nvPicPr>
          <p:cNvPr id="44" name="Picture 43">
            <a:extLst>
              <a:ext uri="{FF2B5EF4-FFF2-40B4-BE49-F238E27FC236}">
                <a16:creationId xmlns:a16="http://schemas.microsoft.com/office/drawing/2014/main" id="{2252732F-82C9-514A-B144-1839A4BBC3C2}"/>
              </a:ext>
            </a:extLst>
          </p:cNvPr>
          <p:cNvPicPr>
            <a:picLocks noChangeAspect="1"/>
          </p:cNvPicPr>
          <p:nvPr userDrawn="1"/>
        </p:nvPicPr>
        <p:blipFill>
          <a:blip r:embed="rId14" cstate="screen">
            <a:extLst>
              <a:ext uri="{28A0092B-C50C-407E-A947-70E740481C1C}">
                <a14:useLocalDpi xmlns:a14="http://schemas.microsoft.com/office/drawing/2010/main"/>
              </a:ext>
            </a:extLst>
          </a:blip>
          <a:srcRect/>
          <a:stretch/>
        </p:blipFill>
        <p:spPr>
          <a:xfrm>
            <a:off x="3715043" y="4508673"/>
            <a:ext cx="2192408" cy="694713"/>
          </a:xfrm>
          <a:prstGeom prst="rect">
            <a:avLst/>
          </a:prstGeom>
        </p:spPr>
      </p:pic>
      <p:pic>
        <p:nvPicPr>
          <p:cNvPr id="52" name="Picture 51">
            <a:extLst>
              <a:ext uri="{FF2B5EF4-FFF2-40B4-BE49-F238E27FC236}">
                <a16:creationId xmlns:a16="http://schemas.microsoft.com/office/drawing/2014/main" id="{22B33553-DD69-C048-8615-95F7AD0ADA29}"/>
              </a:ext>
            </a:extLst>
          </p:cNvPr>
          <p:cNvPicPr>
            <a:picLocks noChangeAspect="1"/>
          </p:cNvPicPr>
          <p:nvPr userDrawn="1"/>
        </p:nvPicPr>
        <p:blipFill>
          <a:blip r:embed="rId15" cstate="screen">
            <a:extLst>
              <a:ext uri="{28A0092B-C50C-407E-A947-70E740481C1C}">
                <a14:useLocalDpi xmlns:a14="http://schemas.microsoft.com/office/drawing/2010/main"/>
              </a:ext>
            </a:extLst>
          </a:blip>
          <a:srcRect/>
          <a:stretch/>
        </p:blipFill>
        <p:spPr>
          <a:xfrm>
            <a:off x="1074345" y="4495095"/>
            <a:ext cx="2192408" cy="694713"/>
          </a:xfrm>
          <a:prstGeom prst="rect">
            <a:avLst/>
          </a:prstGeom>
        </p:spPr>
      </p:pic>
      <p:pic>
        <p:nvPicPr>
          <p:cNvPr id="46" name="Picture 45" descr="Text&#10;&#10;Description automatically generated with medium confidence">
            <a:extLst>
              <a:ext uri="{FF2B5EF4-FFF2-40B4-BE49-F238E27FC236}">
                <a16:creationId xmlns:a16="http://schemas.microsoft.com/office/drawing/2014/main" id="{B7378BEF-AEB6-5741-9BB3-B12C554ECCF3}"/>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1043664" y="2114191"/>
            <a:ext cx="2192408" cy="694714"/>
          </a:xfrm>
          <a:prstGeom prst="rect">
            <a:avLst/>
          </a:prstGeom>
        </p:spPr>
      </p:pic>
      <p:pic>
        <p:nvPicPr>
          <p:cNvPr id="48" name="Picture 47">
            <a:extLst>
              <a:ext uri="{FF2B5EF4-FFF2-40B4-BE49-F238E27FC236}">
                <a16:creationId xmlns:a16="http://schemas.microsoft.com/office/drawing/2014/main" id="{FC05278C-91A7-2B47-9BFB-A3776824C828}"/>
              </a:ext>
            </a:extLst>
          </p:cNvPr>
          <p:cNvPicPr>
            <a:picLocks noChangeAspect="1"/>
          </p:cNvPicPr>
          <p:nvPr userDrawn="1"/>
        </p:nvPicPr>
        <p:blipFill>
          <a:blip r:embed="rId17" cstate="screen">
            <a:extLst>
              <a:ext uri="{28A0092B-C50C-407E-A947-70E740481C1C}">
                <a14:useLocalDpi xmlns:a14="http://schemas.microsoft.com/office/drawing/2010/main"/>
              </a:ext>
            </a:extLst>
          </a:blip>
          <a:srcRect/>
          <a:stretch/>
        </p:blipFill>
        <p:spPr>
          <a:xfrm>
            <a:off x="6311553" y="2110992"/>
            <a:ext cx="2192408" cy="694713"/>
          </a:xfrm>
          <a:prstGeom prst="rect">
            <a:avLst/>
          </a:prstGeom>
        </p:spPr>
      </p:pic>
      <p:pic>
        <p:nvPicPr>
          <p:cNvPr id="50" name="Picture 49">
            <a:extLst>
              <a:ext uri="{FF2B5EF4-FFF2-40B4-BE49-F238E27FC236}">
                <a16:creationId xmlns:a16="http://schemas.microsoft.com/office/drawing/2014/main" id="{C2B05626-A123-BD44-A26D-F50596EA0B34}"/>
              </a:ext>
            </a:extLst>
          </p:cNvPr>
          <p:cNvPicPr>
            <a:picLocks noChangeAspect="1"/>
          </p:cNvPicPr>
          <p:nvPr userDrawn="1"/>
        </p:nvPicPr>
        <p:blipFill>
          <a:blip r:embed="rId18" cstate="screen">
            <a:extLst>
              <a:ext uri="{28A0092B-C50C-407E-A947-70E740481C1C}">
                <a14:useLocalDpi xmlns:a14="http://schemas.microsoft.com/office/drawing/2010/main"/>
              </a:ext>
            </a:extLst>
          </a:blip>
          <a:srcRect/>
          <a:stretch/>
        </p:blipFill>
        <p:spPr>
          <a:xfrm>
            <a:off x="3671387" y="2110992"/>
            <a:ext cx="2192405" cy="694713"/>
          </a:xfrm>
          <a:prstGeom prst="rect">
            <a:avLst/>
          </a:prstGeom>
        </p:spPr>
      </p:pic>
      <p:sp>
        <p:nvSpPr>
          <p:cNvPr id="62" name="TextBox 61">
            <a:extLst>
              <a:ext uri="{FF2B5EF4-FFF2-40B4-BE49-F238E27FC236}">
                <a16:creationId xmlns:a16="http://schemas.microsoft.com/office/drawing/2014/main" id="{66B967B8-853E-714B-946B-999548B4F276}"/>
              </a:ext>
            </a:extLst>
          </p:cNvPr>
          <p:cNvSpPr txBox="1"/>
          <p:nvPr userDrawn="1"/>
        </p:nvSpPr>
        <p:spPr>
          <a:xfrm>
            <a:off x="768085" y="280548"/>
            <a:ext cx="6351626" cy="523220"/>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chemeClr val="accent3"/>
                </a:solidFill>
                <a:effectLst/>
                <a:uLnTx/>
                <a:uFillTx/>
                <a:latin typeface="Open Sans" panose="020B0606030504020204" pitchFamily="34" charset="0"/>
                <a:ea typeface="Open Sans" panose="020B0606030504020204" pitchFamily="34" charset="0"/>
                <a:cs typeface="Open Sans" panose="020B0606030504020204" pitchFamily="34" charset="0"/>
              </a:rPr>
              <a:t>The 8 T’s of Grateful Living</a:t>
            </a:r>
            <a:endParaRPr lang="en-US" sz="2800" b="1" dirty="0">
              <a:solidFill>
                <a:schemeClr val="accent3"/>
              </a:solidFill>
            </a:endParaRPr>
          </a:p>
        </p:txBody>
      </p:sp>
    </p:spTree>
    <p:extLst>
      <p:ext uri="{BB962C8B-B14F-4D97-AF65-F5344CB8AC3E}">
        <p14:creationId xmlns:p14="http://schemas.microsoft.com/office/powerpoint/2010/main" val="3447284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1000"/>
                                  </p:stCondLst>
                                  <p:childTnLst>
                                    <p:set>
                                      <p:cBhvr>
                                        <p:cTn id="6" dur="1" fill="hold">
                                          <p:stCondLst>
                                            <p:cond delay="0"/>
                                          </p:stCondLst>
                                        </p:cTn>
                                        <p:tgtEl>
                                          <p:spTgt spid="46"/>
                                        </p:tgtEl>
                                        <p:attrNameLst>
                                          <p:attrName>style.visibility</p:attrName>
                                        </p:attrNameLst>
                                      </p:cBhvr>
                                      <p:to>
                                        <p:strVal val="visible"/>
                                      </p:to>
                                    </p:set>
                                  </p:childTnLst>
                                </p:cTn>
                              </p:par>
                              <p:par>
                                <p:cTn id="7" presetID="1" presetClass="entr" presetSubtype="0" fill="hold" nodeType="withEffect">
                                  <p:stCondLst>
                                    <p:cond delay="1500"/>
                                  </p:stCondLst>
                                  <p:childTnLst>
                                    <p:set>
                                      <p:cBhvr>
                                        <p:cTn id="8" dur="1" fill="hold">
                                          <p:stCondLst>
                                            <p:cond delay="0"/>
                                          </p:stCondLst>
                                        </p:cTn>
                                        <p:tgtEl>
                                          <p:spTgt spid="50"/>
                                        </p:tgtEl>
                                        <p:attrNameLst>
                                          <p:attrName>style.visibility</p:attrName>
                                        </p:attrNameLst>
                                      </p:cBhvr>
                                      <p:to>
                                        <p:strVal val="visible"/>
                                      </p:to>
                                    </p:set>
                                  </p:childTnLst>
                                </p:cTn>
                              </p:par>
                              <p:par>
                                <p:cTn id="9" presetID="1" presetClass="entr" presetSubtype="0" fill="hold" nodeType="withEffect">
                                  <p:stCondLst>
                                    <p:cond delay="2500"/>
                                  </p:stCondLst>
                                  <p:childTnLst>
                                    <p:set>
                                      <p:cBhvr>
                                        <p:cTn id="10" dur="1" fill="hold">
                                          <p:stCondLst>
                                            <p:cond delay="0"/>
                                          </p:stCondLst>
                                        </p:cTn>
                                        <p:tgtEl>
                                          <p:spTgt spid="48"/>
                                        </p:tgtEl>
                                        <p:attrNameLst>
                                          <p:attrName>style.visibility</p:attrName>
                                        </p:attrNameLst>
                                      </p:cBhvr>
                                      <p:to>
                                        <p:strVal val="visible"/>
                                      </p:to>
                                    </p:set>
                                  </p:childTnLst>
                                </p:cTn>
                              </p:par>
                              <p:par>
                                <p:cTn id="11" presetID="1" presetClass="entr" presetSubtype="0" fill="hold" nodeType="withEffect">
                                  <p:stCondLst>
                                    <p:cond delay="4000"/>
                                  </p:stCondLst>
                                  <p:childTnLst>
                                    <p:set>
                                      <p:cBhvr>
                                        <p:cTn id="12" dur="1" fill="hold">
                                          <p:stCondLst>
                                            <p:cond delay="0"/>
                                          </p:stCondLst>
                                        </p:cTn>
                                        <p:tgtEl>
                                          <p:spTgt spid="40"/>
                                        </p:tgtEl>
                                        <p:attrNameLst>
                                          <p:attrName>style.visibility</p:attrName>
                                        </p:attrNameLst>
                                      </p:cBhvr>
                                      <p:to>
                                        <p:strVal val="visible"/>
                                      </p:to>
                                    </p:set>
                                  </p:childTnLst>
                                </p:cTn>
                              </p:par>
                              <p:par>
                                <p:cTn id="13" presetID="1" presetClass="entr" presetSubtype="0" fill="hold" nodeType="withEffect">
                                  <p:stCondLst>
                                    <p:cond delay="4500"/>
                                  </p:stCondLst>
                                  <p:childTnLst>
                                    <p:set>
                                      <p:cBhvr>
                                        <p:cTn id="14" dur="1" fill="hold">
                                          <p:stCondLst>
                                            <p:cond delay="0"/>
                                          </p:stCondLst>
                                        </p:cTn>
                                        <p:tgtEl>
                                          <p:spTgt spid="52"/>
                                        </p:tgtEl>
                                        <p:attrNameLst>
                                          <p:attrName>style.visibility</p:attrName>
                                        </p:attrNameLst>
                                      </p:cBhvr>
                                      <p:to>
                                        <p:strVal val="visible"/>
                                      </p:to>
                                    </p:set>
                                  </p:childTnLst>
                                </p:cTn>
                              </p:par>
                              <p:par>
                                <p:cTn id="15" presetID="1" presetClass="entr" presetSubtype="0" fill="hold" nodeType="withEffect">
                                  <p:stCondLst>
                                    <p:cond delay="5500"/>
                                  </p:stCondLst>
                                  <p:childTnLst>
                                    <p:set>
                                      <p:cBhvr>
                                        <p:cTn id="16" dur="1" fill="hold">
                                          <p:stCondLst>
                                            <p:cond delay="0"/>
                                          </p:stCondLst>
                                        </p:cTn>
                                        <p:tgtEl>
                                          <p:spTgt spid="44"/>
                                        </p:tgtEl>
                                        <p:attrNameLst>
                                          <p:attrName>style.visibility</p:attrName>
                                        </p:attrNameLst>
                                      </p:cBhvr>
                                      <p:to>
                                        <p:strVal val="visible"/>
                                      </p:to>
                                    </p:set>
                                  </p:childTnLst>
                                </p:cTn>
                              </p:par>
                              <p:par>
                                <p:cTn id="17" presetID="1" presetClass="entr" presetSubtype="0" fill="hold" nodeType="withEffect">
                                  <p:stCondLst>
                                    <p:cond delay="8500"/>
                                  </p:stCondLst>
                                  <p:childTnLst>
                                    <p:set>
                                      <p:cBhvr>
                                        <p:cTn id="18" dur="1" fill="hold">
                                          <p:stCondLst>
                                            <p:cond delay="0"/>
                                          </p:stCondLst>
                                        </p:cTn>
                                        <p:tgtEl>
                                          <p:spTgt spid="38"/>
                                        </p:tgtEl>
                                        <p:attrNameLst>
                                          <p:attrName>style.visibility</p:attrName>
                                        </p:attrNameLst>
                                      </p:cBhvr>
                                      <p:to>
                                        <p:strVal val="visible"/>
                                      </p:to>
                                    </p:set>
                                  </p:childTnLst>
                                </p:cTn>
                              </p:par>
                              <p:par>
                                <p:cTn id="19" presetID="1" presetClass="entr" presetSubtype="0" fill="hold" nodeType="withEffect">
                                  <p:stCondLst>
                                    <p:cond delay="10500"/>
                                  </p:stCondLst>
                                  <p:childTnLst>
                                    <p:set>
                                      <p:cBhvr>
                                        <p:cTn id="20"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8 T's Images Only">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7F70C09F-DF29-6F46-AB5C-C98DEE7F3B2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032" y="-295171"/>
            <a:ext cx="6125318" cy="8595863"/>
          </a:xfrm>
          <a:prstGeom prst="rect">
            <a:avLst/>
          </a:prstGeom>
        </p:spPr>
      </p:pic>
      <p:pic>
        <p:nvPicPr>
          <p:cNvPr id="24" name="Picture 23">
            <a:extLst>
              <a:ext uri="{FF2B5EF4-FFF2-40B4-BE49-F238E27FC236}">
                <a16:creationId xmlns:a16="http://schemas.microsoft.com/office/drawing/2014/main" id="{C71D935B-FA8C-E847-84F3-82F934377538}"/>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8721796" y="3644928"/>
            <a:ext cx="2629258" cy="2403061"/>
          </a:xfrm>
          <a:prstGeom prst="rect">
            <a:avLst/>
          </a:prstGeom>
        </p:spPr>
      </p:pic>
      <p:pic>
        <p:nvPicPr>
          <p:cNvPr id="32" name="Picture 31">
            <a:extLst>
              <a:ext uri="{FF2B5EF4-FFF2-40B4-BE49-F238E27FC236}">
                <a16:creationId xmlns:a16="http://schemas.microsoft.com/office/drawing/2014/main" id="{D52BDC56-B625-DA45-984B-F5A3D60707D6}"/>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8718153" y="1249457"/>
            <a:ext cx="2627722" cy="2397997"/>
          </a:xfrm>
          <a:prstGeom prst="rect">
            <a:avLst/>
          </a:prstGeom>
        </p:spPr>
      </p:pic>
      <p:pic>
        <p:nvPicPr>
          <p:cNvPr id="34" name="Picture 33">
            <a:extLst>
              <a:ext uri="{FF2B5EF4-FFF2-40B4-BE49-F238E27FC236}">
                <a16:creationId xmlns:a16="http://schemas.microsoft.com/office/drawing/2014/main" id="{6ABD5FD3-5FA5-054D-9654-EAC6F3D4328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3476726" y="3651643"/>
            <a:ext cx="2622832" cy="2395636"/>
          </a:xfrm>
          <a:prstGeom prst="rect">
            <a:avLst/>
          </a:prstGeom>
        </p:spPr>
      </p:pic>
      <p:pic>
        <p:nvPicPr>
          <p:cNvPr id="30" name="Picture 29">
            <a:extLst>
              <a:ext uri="{FF2B5EF4-FFF2-40B4-BE49-F238E27FC236}">
                <a16:creationId xmlns:a16="http://schemas.microsoft.com/office/drawing/2014/main" id="{364FD68F-4F69-ED40-9076-8C6EFC541B40}"/>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835983" y="3653708"/>
            <a:ext cx="2646995" cy="2386996"/>
          </a:xfrm>
          <a:prstGeom prst="rect">
            <a:avLst/>
          </a:prstGeom>
        </p:spPr>
      </p:pic>
      <p:pic>
        <p:nvPicPr>
          <p:cNvPr id="26" name="Picture 25">
            <a:extLst>
              <a:ext uri="{FF2B5EF4-FFF2-40B4-BE49-F238E27FC236}">
                <a16:creationId xmlns:a16="http://schemas.microsoft.com/office/drawing/2014/main" id="{BD5962C2-356F-3C4E-BFB0-23FC5CA42C83}"/>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6096384" y="1249872"/>
            <a:ext cx="2625407" cy="2405781"/>
          </a:xfrm>
          <a:prstGeom prst="rect">
            <a:avLst/>
          </a:prstGeom>
        </p:spPr>
      </p:pic>
      <p:pic>
        <p:nvPicPr>
          <p:cNvPr id="36" name="Picture 35">
            <a:extLst>
              <a:ext uri="{FF2B5EF4-FFF2-40B4-BE49-F238E27FC236}">
                <a16:creationId xmlns:a16="http://schemas.microsoft.com/office/drawing/2014/main" id="{98F3F8B8-A82B-A047-B4E7-6741D57472F8}"/>
              </a:ext>
            </a:extLst>
          </p:cNvPr>
          <p:cNvPicPr>
            <a:picLocks noChangeAspect="1"/>
          </p:cNvPicPr>
          <p:nvPr userDrawn="1"/>
        </p:nvPicPr>
        <p:blipFill>
          <a:blip r:embed="rId8" cstate="screen">
            <a:extLst>
              <a:ext uri="{28A0092B-C50C-407E-A947-70E740481C1C}">
                <a14:useLocalDpi xmlns:a14="http://schemas.microsoft.com/office/drawing/2010/main"/>
              </a:ext>
            </a:extLst>
          </a:blip>
          <a:srcRect/>
          <a:stretch/>
        </p:blipFill>
        <p:spPr>
          <a:xfrm>
            <a:off x="6094093" y="3647455"/>
            <a:ext cx="2627328" cy="2401723"/>
          </a:xfrm>
          <a:prstGeom prst="rect">
            <a:avLst/>
          </a:prstGeom>
        </p:spPr>
      </p:pic>
      <p:pic>
        <p:nvPicPr>
          <p:cNvPr id="22" name="Picture 21">
            <a:extLst>
              <a:ext uri="{FF2B5EF4-FFF2-40B4-BE49-F238E27FC236}">
                <a16:creationId xmlns:a16="http://schemas.microsoft.com/office/drawing/2014/main" id="{87681CE0-37C7-434A-A1B3-9C234C8AA310}"/>
              </a:ext>
            </a:extLst>
          </p:cNvPr>
          <p:cNvPicPr>
            <a:picLocks noChangeAspect="1"/>
          </p:cNvPicPr>
          <p:nvPr userDrawn="1"/>
        </p:nvPicPr>
        <p:blipFill rotWithShape="1">
          <a:blip r:embed="rId9" cstate="screen">
            <a:extLst>
              <a:ext uri="{28A0092B-C50C-407E-A947-70E740481C1C}">
                <a14:useLocalDpi xmlns:a14="http://schemas.microsoft.com/office/drawing/2010/main"/>
              </a:ext>
            </a:extLst>
          </a:blip>
          <a:srcRect b="-408"/>
          <a:stretch/>
        </p:blipFill>
        <p:spPr>
          <a:xfrm>
            <a:off x="3468278" y="1251819"/>
            <a:ext cx="2627722" cy="2401888"/>
          </a:xfrm>
          <a:prstGeom prst="rect">
            <a:avLst/>
          </a:prstGeom>
        </p:spPr>
      </p:pic>
      <p:pic>
        <p:nvPicPr>
          <p:cNvPr id="28" name="Picture 27" descr="A person holding a person&#10;&#10;Description automatically generated with low confidence">
            <a:extLst>
              <a:ext uri="{FF2B5EF4-FFF2-40B4-BE49-F238E27FC236}">
                <a16:creationId xmlns:a16="http://schemas.microsoft.com/office/drawing/2014/main" id="{84992742-289A-1941-AE18-B01ED99C23D2}"/>
              </a:ext>
            </a:extLst>
          </p:cNvPr>
          <p:cNvPicPr>
            <a:picLocks noChangeAspect="1"/>
          </p:cNvPicPr>
          <p:nvPr userDrawn="1"/>
        </p:nvPicPr>
        <p:blipFill rotWithShape="1">
          <a:blip r:embed="rId10" cstate="screen">
            <a:extLst>
              <a:ext uri="{28A0092B-C50C-407E-A947-70E740481C1C}">
                <a14:useLocalDpi xmlns:a14="http://schemas.microsoft.com/office/drawing/2010/main"/>
              </a:ext>
            </a:extLst>
          </a:blip>
          <a:srcRect/>
          <a:stretch/>
        </p:blipFill>
        <p:spPr>
          <a:xfrm>
            <a:off x="836914" y="1253005"/>
            <a:ext cx="2636376" cy="2401888"/>
          </a:xfrm>
          <a:prstGeom prst="rect">
            <a:avLst/>
          </a:prstGeom>
        </p:spPr>
      </p:pic>
      <p:sp>
        <p:nvSpPr>
          <p:cNvPr id="62" name="TextBox 61">
            <a:extLst>
              <a:ext uri="{FF2B5EF4-FFF2-40B4-BE49-F238E27FC236}">
                <a16:creationId xmlns:a16="http://schemas.microsoft.com/office/drawing/2014/main" id="{66B967B8-853E-714B-946B-999548B4F276}"/>
              </a:ext>
            </a:extLst>
          </p:cNvPr>
          <p:cNvSpPr txBox="1"/>
          <p:nvPr userDrawn="1"/>
        </p:nvSpPr>
        <p:spPr>
          <a:xfrm>
            <a:off x="768085" y="280548"/>
            <a:ext cx="6351626" cy="523220"/>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chemeClr val="accent3"/>
                </a:solidFill>
                <a:effectLst/>
                <a:uLnTx/>
                <a:uFillTx/>
                <a:latin typeface="Open Sans" panose="020B0606030504020204" pitchFamily="34" charset="0"/>
                <a:ea typeface="Open Sans" panose="020B0606030504020204" pitchFamily="34" charset="0"/>
                <a:cs typeface="Open Sans" panose="020B0606030504020204" pitchFamily="34" charset="0"/>
              </a:rPr>
              <a:t>The 8 T’s of Grateful Living</a:t>
            </a:r>
            <a:endParaRPr lang="en-US" sz="2800" b="1" dirty="0">
              <a:solidFill>
                <a:schemeClr val="accent3"/>
              </a:solidFill>
            </a:endParaRPr>
          </a:p>
        </p:txBody>
      </p:sp>
    </p:spTree>
    <p:extLst>
      <p:ext uri="{BB962C8B-B14F-4D97-AF65-F5344CB8AC3E}">
        <p14:creationId xmlns:p14="http://schemas.microsoft.com/office/powerpoint/2010/main" val="2138615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ruth">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Picture 3" descr="A picture containing person, outdoor, cellphone, phone&#10;&#10;Description automatically generated">
            <a:extLst>
              <a:ext uri="{FF2B5EF4-FFF2-40B4-BE49-F238E27FC236}">
                <a16:creationId xmlns:a16="http://schemas.microsoft.com/office/drawing/2014/main" id="{BB9394E6-0946-D048-A357-C15288387B8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330222" y="0"/>
            <a:ext cx="8578387" cy="6858000"/>
          </a:xfrm>
          <a:prstGeom prst="rect">
            <a:avLst/>
          </a:prstGeom>
        </p:spPr>
      </p:pic>
      <p:pic>
        <p:nvPicPr>
          <p:cNvPr id="12" name="Picture 11" descr="Logo, icon&#10;&#10;Description automatically generated">
            <a:extLst>
              <a:ext uri="{FF2B5EF4-FFF2-40B4-BE49-F238E27FC236}">
                <a16:creationId xmlns:a16="http://schemas.microsoft.com/office/drawing/2014/main" id="{57062ACC-6237-AC48-8ED9-4BD0D074B8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118078" y="0"/>
            <a:ext cx="2424288" cy="2446327"/>
          </a:xfrm>
          <a:prstGeom prst="rect">
            <a:avLst/>
          </a:prstGeom>
        </p:spPr>
      </p:pic>
      <p:sp>
        <p:nvSpPr>
          <p:cNvPr id="7" name="Rectangle 6">
            <a:extLst>
              <a:ext uri="{FF2B5EF4-FFF2-40B4-BE49-F238E27FC236}">
                <a16:creationId xmlns:a16="http://schemas.microsoft.com/office/drawing/2014/main" id="{A26762EF-B775-2343-B21C-37BBA8E45FB1}"/>
              </a:ext>
            </a:extLst>
          </p:cNvPr>
          <p:cNvSpPr/>
          <p:nvPr userDrawn="1"/>
        </p:nvSpPr>
        <p:spPr>
          <a:xfrm>
            <a:off x="746286" y="3679382"/>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text&#10;&#10;Description automatically generated">
            <a:extLst>
              <a:ext uri="{FF2B5EF4-FFF2-40B4-BE49-F238E27FC236}">
                <a16:creationId xmlns:a16="http://schemas.microsoft.com/office/drawing/2014/main" id="{2A116FB4-678E-794E-BEAA-50697B19F82E}"/>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b="15343"/>
          <a:stretch/>
        </p:blipFill>
        <p:spPr>
          <a:xfrm>
            <a:off x="743336" y="3610021"/>
            <a:ext cx="5445028" cy="1460652"/>
          </a:xfrm>
          <a:prstGeom prst="rect">
            <a:avLst/>
          </a:prstGeom>
        </p:spPr>
      </p:pic>
    </p:spTree>
    <p:extLst>
      <p:ext uri="{BB962C8B-B14F-4D97-AF65-F5344CB8AC3E}">
        <p14:creationId xmlns:p14="http://schemas.microsoft.com/office/powerpoint/2010/main" val="15673154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mpl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B9394E6-0946-D048-A357-C15288387B8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03155" y="0"/>
            <a:ext cx="8578387" cy="6858000"/>
          </a:xfrm>
          <a:prstGeom prst="rect">
            <a:avLst/>
          </a:prstGeom>
        </p:spPr>
      </p:pic>
      <p:sp>
        <p:nvSpPr>
          <p:cNvPr id="7" name="Rectangle 6">
            <a:extLst>
              <a:ext uri="{FF2B5EF4-FFF2-40B4-BE49-F238E27FC236}">
                <a16:creationId xmlns:a16="http://schemas.microsoft.com/office/drawing/2014/main" id="{A26762EF-B775-2343-B21C-37BBA8E45FB1}"/>
              </a:ext>
            </a:extLst>
          </p:cNvPr>
          <p:cNvSpPr/>
          <p:nvPr userDrawn="1"/>
        </p:nvSpPr>
        <p:spPr>
          <a:xfrm>
            <a:off x="6098950" y="919090"/>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A116FB4-678E-794E-BEAA-50697B19F82E}"/>
              </a:ext>
            </a:extLst>
          </p:cNvPr>
          <p:cNvPicPr>
            <a:picLocks noChangeAspect="1"/>
          </p:cNvPicPr>
          <p:nvPr userDrawn="1"/>
        </p:nvPicPr>
        <p:blipFill>
          <a:blip r:embed="rId4" cstate="screen">
            <a:extLst>
              <a:ext uri="{28A0092B-C50C-407E-A947-70E740481C1C}">
                <a14:useLocalDpi xmlns:a14="http://schemas.microsoft.com/office/drawing/2010/main"/>
              </a:ext>
            </a:extLst>
          </a:blip>
          <a:srcRect t="7672" b="7672"/>
          <a:stretch/>
        </p:blipFill>
        <p:spPr>
          <a:xfrm>
            <a:off x="6096000" y="944805"/>
            <a:ext cx="5445028" cy="1460652"/>
          </a:xfrm>
          <a:prstGeom prst="rect">
            <a:avLst/>
          </a:prstGeom>
        </p:spPr>
      </p:pic>
    </p:spTree>
    <p:extLst>
      <p:ext uri="{BB962C8B-B14F-4D97-AF65-F5344CB8AC3E}">
        <p14:creationId xmlns:p14="http://schemas.microsoft.com/office/powerpoint/2010/main" val="1545513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lent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B9394E6-0946-D048-A357-C15288387B8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330222" y="0"/>
            <a:ext cx="8578387" cy="6858000"/>
          </a:xfrm>
          <a:prstGeom prst="rect">
            <a:avLst/>
          </a:prstGeom>
        </p:spPr>
      </p:pic>
      <p:pic>
        <p:nvPicPr>
          <p:cNvPr id="12" name="Picture 11" descr="Logo, icon&#10;&#10;Description automatically generated">
            <a:extLst>
              <a:ext uri="{FF2B5EF4-FFF2-40B4-BE49-F238E27FC236}">
                <a16:creationId xmlns:a16="http://schemas.microsoft.com/office/drawing/2014/main" id="{57062ACC-6237-AC48-8ED9-4BD0D074B8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118078" y="0"/>
            <a:ext cx="2424288" cy="2446327"/>
          </a:xfrm>
          <a:prstGeom prst="rect">
            <a:avLst/>
          </a:prstGeom>
        </p:spPr>
      </p:pic>
      <p:sp>
        <p:nvSpPr>
          <p:cNvPr id="7" name="Rectangle 6">
            <a:extLst>
              <a:ext uri="{FF2B5EF4-FFF2-40B4-BE49-F238E27FC236}">
                <a16:creationId xmlns:a16="http://schemas.microsoft.com/office/drawing/2014/main" id="{A26762EF-B775-2343-B21C-37BBA8E45FB1}"/>
              </a:ext>
            </a:extLst>
          </p:cNvPr>
          <p:cNvSpPr/>
          <p:nvPr userDrawn="1"/>
        </p:nvSpPr>
        <p:spPr>
          <a:xfrm>
            <a:off x="746286" y="3679382"/>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A116FB4-678E-794E-BEAA-50697B19F82E}"/>
              </a:ext>
            </a:extLst>
          </p:cNvPr>
          <p:cNvPicPr>
            <a:picLocks noChangeAspect="1"/>
          </p:cNvPicPr>
          <p:nvPr userDrawn="1"/>
        </p:nvPicPr>
        <p:blipFill>
          <a:blip r:embed="rId5" cstate="screen">
            <a:extLst>
              <a:ext uri="{28A0092B-C50C-407E-A947-70E740481C1C}">
                <a14:useLocalDpi xmlns:a14="http://schemas.microsoft.com/office/drawing/2010/main"/>
              </a:ext>
            </a:extLst>
          </a:blip>
          <a:srcRect t="7672" b="7672"/>
          <a:stretch/>
        </p:blipFill>
        <p:spPr>
          <a:xfrm>
            <a:off x="743336" y="3755300"/>
            <a:ext cx="5445028" cy="1460652"/>
          </a:xfrm>
          <a:prstGeom prst="rect">
            <a:avLst/>
          </a:prstGeom>
        </p:spPr>
      </p:pic>
    </p:spTree>
    <p:extLst>
      <p:ext uri="{BB962C8B-B14F-4D97-AF65-F5344CB8AC3E}">
        <p14:creationId xmlns:p14="http://schemas.microsoft.com/office/powerpoint/2010/main" val="28225802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rritory">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B8B5470-BA94-224E-A67D-0A58F64F5B3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37053" y="0"/>
            <a:ext cx="10321272" cy="6858001"/>
          </a:xfrm>
          <a:prstGeom prst="rect">
            <a:avLst/>
          </a:prstGeom>
        </p:spPr>
      </p:pic>
      <p:pic>
        <p:nvPicPr>
          <p:cNvPr id="10" name="Picture 9" descr="Logo, icon&#10;&#10;Description automatically generated">
            <a:extLst>
              <a:ext uri="{FF2B5EF4-FFF2-40B4-BE49-F238E27FC236}">
                <a16:creationId xmlns:a16="http://schemas.microsoft.com/office/drawing/2014/main" id="{C2F32099-8A1F-F442-8F3C-497C7A8EB1B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430659" y="0"/>
            <a:ext cx="2424288" cy="2446327"/>
          </a:xfrm>
          <a:prstGeom prst="rect">
            <a:avLst/>
          </a:prstGeom>
        </p:spPr>
      </p:pic>
      <p:sp>
        <p:nvSpPr>
          <p:cNvPr id="7" name="Rectangle 6">
            <a:extLst>
              <a:ext uri="{FF2B5EF4-FFF2-40B4-BE49-F238E27FC236}">
                <a16:creationId xmlns:a16="http://schemas.microsoft.com/office/drawing/2014/main" id="{B95382B7-31CA-F140-83A7-AE65C6C45D68}"/>
              </a:ext>
            </a:extLst>
          </p:cNvPr>
          <p:cNvSpPr/>
          <p:nvPr userDrawn="1"/>
        </p:nvSpPr>
        <p:spPr>
          <a:xfrm>
            <a:off x="6602140" y="5231091"/>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A14C2798-9EE1-C943-8292-5FAF04C11878}"/>
              </a:ext>
            </a:extLst>
          </p:cNvPr>
          <p:cNvPicPr>
            <a:picLocks noChangeAspect="1"/>
          </p:cNvPicPr>
          <p:nvPr userDrawn="1"/>
        </p:nvPicPr>
        <p:blipFill>
          <a:blip r:embed="rId5" cstate="screen">
            <a:extLst>
              <a:ext uri="{28A0092B-C50C-407E-A947-70E740481C1C}">
                <a14:useLocalDpi xmlns:a14="http://schemas.microsoft.com/office/drawing/2010/main"/>
              </a:ext>
            </a:extLst>
          </a:blip>
          <a:srcRect t="9344" b="9344"/>
          <a:stretch/>
        </p:blipFill>
        <p:spPr>
          <a:xfrm>
            <a:off x="6599190" y="5257456"/>
            <a:ext cx="5445028" cy="1402948"/>
          </a:xfrm>
          <a:prstGeom prst="rect">
            <a:avLst/>
          </a:prstGeom>
        </p:spPr>
      </p:pic>
    </p:spTree>
    <p:extLst>
      <p:ext uri="{BB962C8B-B14F-4D97-AF65-F5344CB8AC3E}">
        <p14:creationId xmlns:p14="http://schemas.microsoft.com/office/powerpoint/2010/main" val="991434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1A4F3E-34B1-FF46-8E0A-A56FB688C3D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608B8536-F253-4347-99E4-6DF02B2DFC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8" name="Picture 7" descr="Text&#10;&#10;Description automatically generated">
            <a:extLst>
              <a:ext uri="{FF2B5EF4-FFF2-40B4-BE49-F238E27FC236}">
                <a16:creationId xmlns:a16="http://schemas.microsoft.com/office/drawing/2014/main" id="{94FAE065-3487-0C4E-880E-534A1FF9463D}"/>
              </a:ext>
            </a:extLst>
          </p:cNvPr>
          <p:cNvPicPr>
            <a:picLocks noChangeAspect="1"/>
          </p:cNvPicPr>
          <p:nvPr userDrawn="1"/>
        </p:nvPicPr>
        <p:blipFill>
          <a:blip r:embed="rId27" cstate="screen">
            <a:extLst>
              <a:ext uri="{28A0092B-C50C-407E-A947-70E740481C1C}">
                <a14:useLocalDpi xmlns:a14="http://schemas.microsoft.com/office/drawing/2010/main"/>
              </a:ext>
            </a:extLst>
          </a:blip>
          <a:stretch>
            <a:fillRect/>
          </a:stretch>
        </p:blipFill>
        <p:spPr>
          <a:xfrm>
            <a:off x="8929511" y="6176963"/>
            <a:ext cx="3273778" cy="697963"/>
          </a:xfrm>
          <a:prstGeom prst="rect">
            <a:avLst/>
          </a:prstGeom>
        </p:spPr>
      </p:pic>
    </p:spTree>
    <p:extLst>
      <p:ext uri="{BB962C8B-B14F-4D97-AF65-F5344CB8AC3E}">
        <p14:creationId xmlns:p14="http://schemas.microsoft.com/office/powerpoint/2010/main" val="937133208"/>
      </p:ext>
    </p:extLst>
  </p:cSld>
  <p:clrMap bg1="lt1" tx1="dk1" bg2="lt2" tx2="dk2" accent1="accent1" accent2="accent2" accent3="accent3" accent4="accent4" accent5="accent5" accent6="accent6" hlink="hlink" folHlink="folHlink"/>
  <p:sldLayoutIdLst>
    <p:sldLayoutId id="2147483684" r:id="rId1"/>
    <p:sldLayoutId id="2147483651" r:id="rId2"/>
    <p:sldLayoutId id="2147483678" r:id="rId3"/>
    <p:sldLayoutId id="2147483680" r:id="rId4"/>
    <p:sldLayoutId id="2147483679" r:id="rId5"/>
    <p:sldLayoutId id="2147483661" r:id="rId6"/>
    <p:sldLayoutId id="2147483671" r:id="rId7"/>
    <p:sldLayoutId id="2147483672" r:id="rId8"/>
    <p:sldLayoutId id="2147483674" r:id="rId9"/>
    <p:sldLayoutId id="2147483673" r:id="rId10"/>
    <p:sldLayoutId id="2147483669" r:id="rId11"/>
    <p:sldLayoutId id="2147483670" r:id="rId12"/>
    <p:sldLayoutId id="2147483662" r:id="rId13"/>
    <p:sldLayoutId id="2147483650" r:id="rId14"/>
    <p:sldLayoutId id="2147483652" r:id="rId15"/>
    <p:sldLayoutId id="2147483660" r:id="rId16"/>
    <p:sldLayoutId id="2147483654" r:id="rId17"/>
    <p:sldLayoutId id="2147483668" r:id="rId18"/>
    <p:sldLayoutId id="2147483676" r:id="rId19"/>
    <p:sldLayoutId id="2147483653" r:id="rId20"/>
    <p:sldLayoutId id="2147483656" r:id="rId21"/>
    <p:sldLayoutId id="2147483657" r:id="rId22"/>
    <p:sldLayoutId id="2147483682" r:id="rId23"/>
    <p:sldLayoutId id="2147483683" r:id="rId24"/>
    <p:sldLayoutId id="2147483681" r:id="rId25"/>
  </p:sldLayoutIdLst>
  <p:txStyles>
    <p:titleStyle>
      <a:lvl1pPr algn="l" defTabSz="914400" rtl="0" eaLnBrk="1" latinLnBrk="0" hangingPunct="1">
        <a:lnSpc>
          <a:spcPct val="90000"/>
        </a:lnSpc>
        <a:spcBef>
          <a:spcPct val="0"/>
        </a:spcBef>
        <a:buNone/>
        <a:defRPr sz="44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53.tiff"/><Relationship Id="rId2" Type="http://schemas.openxmlformats.org/officeDocument/2006/relationships/image" Target="../media/image52.tiff"/><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430C1-AA62-5745-B0BA-7622852BC5F8}"/>
              </a:ext>
            </a:extLst>
          </p:cNvPr>
          <p:cNvSpPr>
            <a:spLocks noGrp="1"/>
          </p:cNvSpPr>
          <p:nvPr>
            <p:ph type="title"/>
          </p:nvPr>
        </p:nvSpPr>
        <p:spPr>
          <a:xfrm>
            <a:off x="1579033" y="1709738"/>
            <a:ext cx="9021234" cy="1207633"/>
          </a:xfrm>
        </p:spPr>
        <p:txBody>
          <a:bodyPr>
            <a:normAutofit/>
          </a:bodyPr>
          <a:lstStyle/>
          <a:p>
            <a:r>
              <a:rPr lang="en-US" sz="2400" b="1" dirty="0"/>
              <a:t>The 8 T’s of Grateful Living</a:t>
            </a:r>
            <a:br>
              <a:rPr lang="en-US" sz="2400" b="1" dirty="0"/>
            </a:br>
            <a:r>
              <a:rPr lang="en-US" sz="2400" dirty="0"/>
              <a:t>POWERPOINT SLIDES INSTRUCTIONS</a:t>
            </a:r>
            <a:br>
              <a:rPr lang="en-US" sz="2400" b="1" dirty="0"/>
            </a:br>
            <a:r>
              <a:rPr lang="en-US" sz="1400" dirty="0">
                <a:solidFill>
                  <a:srgbClr val="00B050"/>
                </a:solidFill>
              </a:rPr>
              <a:t>(Delete this slide before presenting! </a:t>
            </a:r>
            <a:r>
              <a:rPr lang="en-US" sz="1400" dirty="0">
                <a:solidFill>
                  <a:srgbClr val="00B050"/>
                </a:solidFill>
                <a:sym typeface="Wingdings" pitchFamily="2" charset="2"/>
              </a:rPr>
              <a:t>)</a:t>
            </a:r>
            <a:endParaRPr lang="en-US" sz="1400" b="1" dirty="0"/>
          </a:p>
        </p:txBody>
      </p:sp>
      <p:sp>
        <p:nvSpPr>
          <p:cNvPr id="3" name="Text Placeholder 2">
            <a:extLst>
              <a:ext uri="{FF2B5EF4-FFF2-40B4-BE49-F238E27FC236}">
                <a16:creationId xmlns:a16="http://schemas.microsoft.com/office/drawing/2014/main" id="{37365BB3-BF32-5047-A8A3-7CD28DF6287B}"/>
              </a:ext>
            </a:extLst>
          </p:cNvPr>
          <p:cNvSpPr>
            <a:spLocks noGrp="1"/>
          </p:cNvSpPr>
          <p:nvPr>
            <p:ph type="body" idx="1"/>
          </p:nvPr>
        </p:nvSpPr>
        <p:spPr>
          <a:xfrm>
            <a:off x="2100942" y="2917370"/>
            <a:ext cx="7761515" cy="2590801"/>
          </a:xfrm>
        </p:spPr>
        <p:txBody>
          <a:bodyPr>
            <a:normAutofit fontScale="25000" lnSpcReduction="20000"/>
          </a:bodyPr>
          <a:lstStyle/>
          <a:p>
            <a:pPr algn="l">
              <a:lnSpc>
                <a:spcPct val="120000"/>
              </a:lnSpc>
              <a:spcBef>
                <a:spcPts val="0"/>
              </a:spcBef>
            </a:pPr>
            <a:r>
              <a:rPr lang="en-US" sz="7200" dirty="0"/>
              <a:t>These slides are simply a helpful guide to get you started on the </a:t>
            </a:r>
            <a:r>
              <a:rPr lang="en-US" sz="7200" i="1" dirty="0"/>
              <a:t>8 T’s of Grateful Living </a:t>
            </a:r>
            <a:r>
              <a:rPr lang="en-US" sz="7200" dirty="0"/>
              <a:t>theme. You can add, delete or edit them to suit your personal message.</a:t>
            </a:r>
          </a:p>
          <a:p>
            <a:pPr algn="l">
              <a:lnSpc>
                <a:spcPct val="120000"/>
              </a:lnSpc>
              <a:spcBef>
                <a:spcPts val="0"/>
              </a:spcBef>
            </a:pPr>
            <a:endParaRPr lang="en-US" sz="7200" dirty="0"/>
          </a:p>
          <a:p>
            <a:pPr algn="l">
              <a:lnSpc>
                <a:spcPct val="120000"/>
              </a:lnSpc>
              <a:spcBef>
                <a:spcPts val="0"/>
              </a:spcBef>
            </a:pPr>
            <a:r>
              <a:rPr lang="en-US" sz="7200" dirty="0"/>
              <a:t>To insert a </a:t>
            </a:r>
            <a:r>
              <a:rPr lang="en-US" sz="7200" b="1" dirty="0">
                <a:latin typeface="Open Sans Semibold" panose="020B0606030504020204" pitchFamily="34" charset="0"/>
                <a:ea typeface="Open Sans Semibold" panose="020B0606030504020204" pitchFamily="34" charset="0"/>
                <a:cs typeface="Open Sans Semibold" panose="020B0606030504020204" pitchFamily="34" charset="0"/>
              </a:rPr>
              <a:t>New Slide</a:t>
            </a:r>
            <a:r>
              <a:rPr lang="en-US" sz="7200" dirty="0"/>
              <a:t>. Select </a:t>
            </a:r>
            <a:r>
              <a:rPr lang="en-US" sz="7200" b="1" dirty="0"/>
              <a:t>New Slide </a:t>
            </a:r>
            <a:r>
              <a:rPr lang="en-US" sz="7200" dirty="0"/>
              <a:t>or </a:t>
            </a:r>
            <a:r>
              <a:rPr lang="en-US" sz="7200" b="1" dirty="0">
                <a:latin typeface="Open Sans Semibold" panose="020B0606030504020204" pitchFamily="34" charset="0"/>
                <a:ea typeface="Open Sans Semibold" panose="020B0606030504020204" pitchFamily="34" charset="0"/>
                <a:cs typeface="Open Sans Semibold" panose="020B0606030504020204" pitchFamily="34" charset="0"/>
              </a:rPr>
              <a:t>Layout</a:t>
            </a:r>
            <a:r>
              <a:rPr lang="en-US" sz="7200" dirty="0"/>
              <a:t> and select from the</a:t>
            </a:r>
            <a:r>
              <a:rPr lang="en-US" sz="7200" dirty="0">
                <a:solidFill>
                  <a:srgbClr val="FF0000"/>
                </a:solidFill>
              </a:rPr>
              <a:t> </a:t>
            </a:r>
            <a:r>
              <a:rPr lang="en-US" sz="7200" dirty="0">
                <a:solidFill>
                  <a:schemeClr val="tx1"/>
                </a:solidFill>
              </a:rPr>
              <a:t>25</a:t>
            </a:r>
            <a:r>
              <a:rPr lang="en-US" sz="7200" dirty="0">
                <a:solidFill>
                  <a:srgbClr val="FF0000"/>
                </a:solidFill>
              </a:rPr>
              <a:t> </a:t>
            </a:r>
            <a:r>
              <a:rPr lang="en-US" sz="7200" dirty="0">
                <a:solidFill>
                  <a:schemeClr val="tx1"/>
                </a:solidFill>
              </a:rPr>
              <a:t>x </a:t>
            </a:r>
            <a:r>
              <a:rPr lang="en-US" sz="7200" dirty="0"/>
              <a:t>slide templates.* Then simply insert your own text and images onto the slides.</a:t>
            </a:r>
            <a:br>
              <a:rPr lang="en-US" sz="7200" dirty="0"/>
            </a:br>
            <a:endParaRPr lang="en-US" sz="4000" dirty="0"/>
          </a:p>
          <a:p>
            <a:pPr algn="l">
              <a:lnSpc>
                <a:spcPct val="120000"/>
              </a:lnSpc>
              <a:spcBef>
                <a:spcPts val="0"/>
              </a:spcBef>
            </a:pPr>
            <a:r>
              <a:rPr lang="en-US" sz="6400" dirty="0"/>
              <a:t>*If you would like to edit the </a:t>
            </a:r>
            <a:r>
              <a:rPr lang="en-US" sz="6400" dirty="0">
                <a:solidFill>
                  <a:schemeClr val="tx1"/>
                </a:solidFill>
              </a:rPr>
              <a:t>25</a:t>
            </a:r>
            <a:r>
              <a:rPr lang="en-US" sz="6400" dirty="0"/>
              <a:t> Master templates or make additional slide templates you will need to do the following:  </a:t>
            </a:r>
            <a:r>
              <a:rPr lang="en-AU" sz="6400" dirty="0"/>
              <a:t>Select </a:t>
            </a:r>
            <a:r>
              <a:rPr lang="en-AU" sz="6400" b="1" dirty="0"/>
              <a:t>View</a:t>
            </a:r>
            <a:r>
              <a:rPr lang="en-AU" sz="6400" dirty="0"/>
              <a:t> &gt; </a:t>
            </a:r>
            <a:r>
              <a:rPr lang="en-AU" sz="6400" b="1" dirty="0"/>
              <a:t>Master</a:t>
            </a:r>
            <a:r>
              <a:rPr lang="en-AU" sz="6400" dirty="0"/>
              <a:t> &gt; </a:t>
            </a:r>
            <a:r>
              <a:rPr lang="en-AU" sz="6400" b="1" dirty="0">
                <a:latin typeface="Open Sans Semibold" panose="020B0606030504020204" pitchFamily="34" charset="0"/>
                <a:ea typeface="Open Sans Semibold" panose="020B0606030504020204" pitchFamily="34" charset="0"/>
                <a:cs typeface="Open Sans Semibold" panose="020B0606030504020204" pitchFamily="34" charset="0"/>
              </a:rPr>
              <a:t>Slide Master</a:t>
            </a:r>
            <a:r>
              <a:rPr lang="en-AU" sz="6400" dirty="0"/>
              <a:t>.</a:t>
            </a:r>
          </a:p>
          <a:p>
            <a:pPr algn="l">
              <a:lnSpc>
                <a:spcPct val="120000"/>
              </a:lnSpc>
              <a:spcBef>
                <a:spcPts val="0"/>
              </a:spcBef>
            </a:pPr>
            <a:r>
              <a:rPr lang="en-AU" sz="6400" dirty="0"/>
              <a:t>You can then duplicate a slide layout and make the changes you want. </a:t>
            </a:r>
          </a:p>
          <a:p>
            <a:pPr algn="l">
              <a:lnSpc>
                <a:spcPct val="120000"/>
              </a:lnSpc>
              <a:spcBef>
                <a:spcPts val="0"/>
              </a:spcBef>
            </a:pPr>
            <a:r>
              <a:rPr lang="en-AU" sz="6400" dirty="0"/>
              <a:t>When you're done, simply select </a:t>
            </a:r>
            <a:r>
              <a:rPr lang="en-AU" sz="6400" b="1" dirty="0"/>
              <a:t>Close</a:t>
            </a:r>
            <a:r>
              <a:rPr lang="en-AU" sz="6400" dirty="0"/>
              <a:t> </a:t>
            </a:r>
            <a:r>
              <a:rPr lang="en-AU" sz="6400" b="1" dirty="0">
                <a:latin typeface="Open Sans Semibold" panose="020B0606030504020204" pitchFamily="34" charset="0"/>
                <a:ea typeface="Open Sans Semibold" panose="020B0606030504020204" pitchFamily="34" charset="0"/>
                <a:cs typeface="Open Sans Semibold" panose="020B0606030504020204" pitchFamily="34" charset="0"/>
              </a:rPr>
              <a:t>Master</a:t>
            </a:r>
            <a:r>
              <a:rPr lang="en-AU" sz="6400" dirty="0"/>
              <a:t> </a:t>
            </a:r>
            <a:r>
              <a:rPr lang="en-AU" sz="6400" b="1" dirty="0"/>
              <a:t>View</a:t>
            </a:r>
            <a:r>
              <a:rPr lang="en-AU" sz="6400" dirty="0"/>
              <a:t>.</a:t>
            </a:r>
          </a:p>
          <a:p>
            <a:pPr>
              <a:lnSpc>
                <a:spcPct val="120000"/>
              </a:lnSpc>
            </a:pPr>
            <a:endParaRPr lang="en-US" dirty="0"/>
          </a:p>
        </p:txBody>
      </p:sp>
      <p:grpSp>
        <p:nvGrpSpPr>
          <p:cNvPr id="7" name="Group 6">
            <a:extLst>
              <a:ext uri="{FF2B5EF4-FFF2-40B4-BE49-F238E27FC236}">
                <a16:creationId xmlns:a16="http://schemas.microsoft.com/office/drawing/2014/main" id="{6D86EA22-20B9-1A46-8E39-3F3DBD0CFB6A}"/>
              </a:ext>
            </a:extLst>
          </p:cNvPr>
          <p:cNvGrpSpPr/>
          <p:nvPr/>
        </p:nvGrpSpPr>
        <p:grpSpPr>
          <a:xfrm>
            <a:off x="1386795" y="1709737"/>
            <a:ext cx="2103895" cy="1284143"/>
            <a:chOff x="1386795" y="1709737"/>
            <a:chExt cx="2103895" cy="1284143"/>
          </a:xfrm>
        </p:grpSpPr>
        <p:sp>
          <p:nvSpPr>
            <p:cNvPr id="5" name="Striped Right Arrow 4">
              <a:extLst>
                <a:ext uri="{FF2B5EF4-FFF2-40B4-BE49-F238E27FC236}">
                  <a16:creationId xmlns:a16="http://schemas.microsoft.com/office/drawing/2014/main" id="{C3387364-6929-DC49-92E1-AD792ADC2423}"/>
                </a:ext>
              </a:extLst>
            </p:cNvPr>
            <p:cNvSpPr/>
            <p:nvPr/>
          </p:nvSpPr>
          <p:spPr>
            <a:xfrm rot="2939691" flipV="1">
              <a:off x="1786162" y="2635695"/>
              <a:ext cx="437321" cy="279049"/>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F0D7B372-1EA3-664A-8022-5C3E0DB3A8E4}"/>
                </a:ext>
              </a:extLst>
            </p:cNvPr>
            <p:cNvSpPr txBox="1"/>
            <p:nvPr/>
          </p:nvSpPr>
          <p:spPr>
            <a:xfrm>
              <a:off x="1386795" y="1709737"/>
              <a:ext cx="2103895" cy="923330"/>
            </a:xfrm>
            <a:prstGeom prst="rect">
              <a:avLst/>
            </a:prstGeom>
            <a:noFill/>
          </p:spPr>
          <p:txBody>
            <a:bodyPr wrap="square" rtlCol="0">
              <a:spAutoFit/>
            </a:bodyPr>
            <a:lstStyle/>
            <a:p>
              <a:pPr algn="ctr"/>
              <a:r>
                <a:rPr lang="en-US" b="1" dirty="0">
                  <a:solidFill>
                    <a:schemeClr val="accent1"/>
                  </a:solidFill>
                </a:rPr>
                <a:t>Check this out.</a:t>
              </a:r>
            </a:p>
            <a:p>
              <a:pPr algn="ctr"/>
              <a:r>
                <a:rPr lang="en-US" b="1" dirty="0">
                  <a:solidFill>
                    <a:schemeClr val="accent1"/>
                  </a:solidFill>
                </a:rPr>
                <a:t>All the work is done! </a:t>
              </a:r>
              <a:r>
                <a:rPr lang="en-US" b="1" dirty="0">
                  <a:solidFill>
                    <a:schemeClr val="accent1"/>
                  </a:solidFill>
                  <a:sym typeface="Wingdings" pitchFamily="2" charset="2"/>
                </a:rPr>
                <a:t></a:t>
              </a:r>
              <a:endParaRPr lang="en-US" b="1" dirty="0">
                <a:solidFill>
                  <a:schemeClr val="accent1"/>
                </a:solidFill>
              </a:endParaRPr>
            </a:p>
          </p:txBody>
        </p:sp>
      </p:grpSp>
    </p:spTree>
    <p:extLst>
      <p:ext uri="{BB962C8B-B14F-4D97-AF65-F5344CB8AC3E}">
        <p14:creationId xmlns:p14="http://schemas.microsoft.com/office/powerpoint/2010/main" val="10722345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99754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BBBFB-5002-D648-9C13-9B6BCA197BCD}"/>
              </a:ext>
            </a:extLst>
          </p:cNvPr>
          <p:cNvSpPr>
            <a:spLocks noGrp="1"/>
          </p:cNvSpPr>
          <p:nvPr>
            <p:ph type="title"/>
          </p:nvPr>
        </p:nvSpPr>
        <p:spPr>
          <a:xfrm>
            <a:off x="838200" y="445295"/>
            <a:ext cx="10515600" cy="823912"/>
          </a:xfrm>
        </p:spPr>
        <p:txBody>
          <a:bodyPr/>
          <a:lstStyle/>
          <a:p>
            <a:r>
              <a:rPr lang="en-US" b="1" dirty="0"/>
              <a:t>The Great Controversy</a:t>
            </a:r>
          </a:p>
        </p:txBody>
      </p:sp>
      <p:sp>
        <p:nvSpPr>
          <p:cNvPr id="3" name="Text Placeholder 2">
            <a:extLst>
              <a:ext uri="{FF2B5EF4-FFF2-40B4-BE49-F238E27FC236}">
                <a16:creationId xmlns:a16="http://schemas.microsoft.com/office/drawing/2014/main" id="{57F668DC-610C-0C4F-8034-572B21287C09}"/>
              </a:ext>
            </a:extLst>
          </p:cNvPr>
          <p:cNvSpPr>
            <a:spLocks noGrp="1"/>
          </p:cNvSpPr>
          <p:nvPr>
            <p:ph type="body" idx="1"/>
          </p:nvPr>
        </p:nvSpPr>
        <p:spPr/>
        <p:txBody>
          <a:bodyPr/>
          <a:lstStyle/>
          <a:p>
            <a:r>
              <a:rPr lang="en-US" dirty="0"/>
              <a:t>God’s Blueprint</a:t>
            </a:r>
          </a:p>
        </p:txBody>
      </p:sp>
      <p:sp>
        <p:nvSpPr>
          <p:cNvPr id="4" name="Content Placeholder 3">
            <a:extLst>
              <a:ext uri="{FF2B5EF4-FFF2-40B4-BE49-F238E27FC236}">
                <a16:creationId xmlns:a16="http://schemas.microsoft.com/office/drawing/2014/main" id="{85D0ECCA-BED9-074F-8A3A-E99B1259F281}"/>
              </a:ext>
            </a:extLst>
          </p:cNvPr>
          <p:cNvSpPr>
            <a:spLocks noGrp="1"/>
          </p:cNvSpPr>
          <p:nvPr>
            <p:ph sz="half" idx="2"/>
          </p:nvPr>
        </p:nvSpPr>
        <p:spPr/>
        <p:txBody>
          <a:bodyPr>
            <a:normAutofit fontScale="77500" lnSpcReduction="20000"/>
          </a:bodyPr>
          <a:lstStyle/>
          <a:p>
            <a:pPr>
              <a:lnSpc>
                <a:spcPct val="120000"/>
              </a:lnSpc>
            </a:pPr>
            <a:r>
              <a:rPr lang="en-US" sz="2400" dirty="0"/>
              <a:t>God created me and He knows what’s best for my health and peace.</a:t>
            </a:r>
          </a:p>
          <a:p>
            <a:pPr>
              <a:lnSpc>
                <a:spcPct val="120000"/>
              </a:lnSpc>
            </a:pPr>
            <a:r>
              <a:rPr lang="en-US" sz="2400" dirty="0"/>
              <a:t>My body is God’s temple, and I am committed to using it for His glory.</a:t>
            </a:r>
          </a:p>
          <a:p>
            <a:pPr>
              <a:lnSpc>
                <a:spcPct val="120000"/>
              </a:lnSpc>
            </a:pPr>
            <a:r>
              <a:rPr lang="en-US" sz="2400" dirty="0"/>
              <a:t>By protecting my physical temple, I am helping my mental and spiritual health.</a:t>
            </a:r>
          </a:p>
          <a:p>
            <a:pPr>
              <a:lnSpc>
                <a:spcPct val="120000"/>
              </a:lnSpc>
            </a:pPr>
            <a:r>
              <a:rPr lang="en-US" sz="2400" dirty="0"/>
              <a:t>God wants to bless me with a long, healthy, satisfying life.</a:t>
            </a:r>
          </a:p>
          <a:p>
            <a:pPr>
              <a:lnSpc>
                <a:spcPct val="120000"/>
              </a:lnSpc>
            </a:pPr>
            <a:r>
              <a:rPr lang="en-US" sz="2400" dirty="0"/>
              <a:t>I will protect my eyes, ears and mouth from things that will defile God’s temple.</a:t>
            </a:r>
          </a:p>
        </p:txBody>
      </p:sp>
      <p:sp>
        <p:nvSpPr>
          <p:cNvPr id="5" name="Text Placeholder 4">
            <a:extLst>
              <a:ext uri="{FF2B5EF4-FFF2-40B4-BE49-F238E27FC236}">
                <a16:creationId xmlns:a16="http://schemas.microsoft.com/office/drawing/2014/main" id="{25C8B1EF-1F5A-0549-AEFB-4E145A59F0CC}"/>
              </a:ext>
            </a:extLst>
          </p:cNvPr>
          <p:cNvSpPr>
            <a:spLocks noGrp="1"/>
          </p:cNvSpPr>
          <p:nvPr>
            <p:ph type="body" sz="quarter" idx="3"/>
          </p:nvPr>
        </p:nvSpPr>
        <p:spPr/>
        <p:txBody>
          <a:bodyPr/>
          <a:lstStyle/>
          <a:p>
            <a:r>
              <a:rPr lang="en-US" dirty="0"/>
              <a:t>Satan’s Counterfeit</a:t>
            </a:r>
          </a:p>
        </p:txBody>
      </p:sp>
      <p:sp>
        <p:nvSpPr>
          <p:cNvPr id="6" name="Content Placeholder 5">
            <a:extLst>
              <a:ext uri="{FF2B5EF4-FFF2-40B4-BE49-F238E27FC236}">
                <a16:creationId xmlns:a16="http://schemas.microsoft.com/office/drawing/2014/main" id="{B2C4325C-F5ED-5E4E-A5A3-0B3F6991031C}"/>
              </a:ext>
            </a:extLst>
          </p:cNvPr>
          <p:cNvSpPr>
            <a:spLocks noGrp="1"/>
          </p:cNvSpPr>
          <p:nvPr>
            <p:ph sz="quarter" idx="4"/>
          </p:nvPr>
        </p:nvSpPr>
        <p:spPr/>
        <p:txBody>
          <a:bodyPr>
            <a:normAutofit fontScale="77500" lnSpcReduction="20000"/>
          </a:bodyPr>
          <a:lstStyle/>
          <a:p>
            <a:pPr>
              <a:lnSpc>
                <a:spcPct val="120000"/>
              </a:lnSpc>
            </a:pPr>
            <a:r>
              <a:rPr lang="en-US" sz="2400" dirty="0"/>
              <a:t>My body is mine, so I can use it how I want. ‘My body my choice.’</a:t>
            </a:r>
          </a:p>
          <a:p>
            <a:pPr>
              <a:lnSpc>
                <a:spcPct val="120000"/>
              </a:lnSpc>
            </a:pPr>
            <a:r>
              <a:rPr lang="en-US" sz="2400" dirty="0"/>
              <a:t>God’s diet for my eyes, ears and mouth is old-fashioned and boring.</a:t>
            </a:r>
          </a:p>
          <a:p>
            <a:pPr>
              <a:lnSpc>
                <a:spcPct val="120000"/>
              </a:lnSpc>
            </a:pPr>
            <a:r>
              <a:rPr lang="en-US" sz="2400" dirty="0"/>
              <a:t>Poor health is just a matter of random chance, so I can live however I want.</a:t>
            </a:r>
          </a:p>
          <a:p>
            <a:pPr>
              <a:lnSpc>
                <a:spcPct val="120000"/>
              </a:lnSpc>
            </a:pPr>
            <a:r>
              <a:rPr lang="en-US" sz="2400" dirty="0"/>
              <a:t>I will eat, drink and be merry today, and maybe decide to live better tomorrow.</a:t>
            </a:r>
          </a:p>
          <a:p>
            <a:pPr>
              <a:lnSpc>
                <a:spcPct val="120000"/>
              </a:lnSpc>
            </a:pPr>
            <a:r>
              <a:rPr lang="en-US" sz="2400" dirty="0"/>
              <a:t>There’s no relationship between diet and spirituality.</a:t>
            </a:r>
          </a:p>
        </p:txBody>
      </p:sp>
      <p:sp>
        <p:nvSpPr>
          <p:cNvPr id="9" name="TextBox 8">
            <a:extLst>
              <a:ext uri="{FF2B5EF4-FFF2-40B4-BE49-F238E27FC236}">
                <a16:creationId xmlns:a16="http://schemas.microsoft.com/office/drawing/2014/main" id="{AADAE8C6-AF7B-3249-A13A-12DE6F1AA962}"/>
              </a:ext>
            </a:extLst>
          </p:cNvPr>
          <p:cNvSpPr txBox="1"/>
          <p:nvPr/>
        </p:nvSpPr>
        <p:spPr>
          <a:xfrm>
            <a:off x="3091543" y="1047257"/>
            <a:ext cx="413658" cy="769441"/>
          </a:xfrm>
          <a:prstGeom prst="rect">
            <a:avLst/>
          </a:prstGeom>
          <a:noFill/>
        </p:spPr>
        <p:txBody>
          <a:bodyPr wrap="square" rtlCol="0">
            <a:spAutoFit/>
          </a:bodyPr>
          <a:lstStyle/>
          <a:p>
            <a:pPr algn="ctr"/>
            <a:r>
              <a:rPr lang="en-US" sz="4400" dirty="0">
                <a:solidFill>
                  <a:schemeClr val="accent3"/>
                </a:solidFill>
                <a:latin typeface="Open Sans" panose="020B0606030504020204" pitchFamily="34" charset="0"/>
                <a:ea typeface="Open Sans" panose="020B0606030504020204" pitchFamily="34" charset="0"/>
                <a:cs typeface="Open Sans" panose="020B0606030504020204" pitchFamily="34" charset="0"/>
              </a:rPr>
              <a:t>^</a:t>
            </a:r>
          </a:p>
        </p:txBody>
      </p:sp>
      <p:pic>
        <p:nvPicPr>
          <p:cNvPr id="11" name="Picture 10" descr="A picture containing text&#10;&#10;Description automatically generated">
            <a:extLst>
              <a:ext uri="{FF2B5EF4-FFF2-40B4-BE49-F238E27FC236}">
                <a16:creationId xmlns:a16="http://schemas.microsoft.com/office/drawing/2014/main" id="{EFDA2C25-1A31-BE4F-B8FB-EA27C63133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719944" y="-38347"/>
            <a:ext cx="3124200" cy="989973"/>
          </a:xfrm>
          <a:prstGeom prst="rect">
            <a:avLst/>
          </a:prstGeom>
        </p:spPr>
      </p:pic>
    </p:spTree>
    <p:extLst>
      <p:ext uri="{BB962C8B-B14F-4D97-AF65-F5344CB8AC3E}">
        <p14:creationId xmlns:p14="http://schemas.microsoft.com/office/powerpoint/2010/main" val="1788811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C5BCC8B-D13A-674E-AA65-1F89D64630C6}"/>
              </a:ext>
            </a:extLst>
          </p:cNvPr>
          <p:cNvSpPr>
            <a:spLocks noGrp="1"/>
          </p:cNvSpPr>
          <p:nvPr>
            <p:ph sz="half" idx="2"/>
          </p:nvPr>
        </p:nvSpPr>
        <p:spPr>
          <a:xfrm>
            <a:off x="2469813" y="1905122"/>
            <a:ext cx="7252374" cy="3409245"/>
          </a:xfrm>
        </p:spPr>
        <p:txBody>
          <a:bodyPr/>
          <a:lstStyle/>
          <a:p>
            <a:pPr algn="ctr">
              <a:lnSpc>
                <a:spcPct val="100000"/>
              </a:lnSpc>
            </a:pPr>
            <a:r>
              <a:rPr lang="en-AU" sz="36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Beloved, I pray that you may prosper in all things and be in health, just as your soul prospers.</a:t>
            </a:r>
            <a:endParaRPr lang="en-AU" dirty="0">
              <a:solidFill>
                <a:schemeClr val="bg1"/>
              </a:solidFill>
            </a:endParaRPr>
          </a:p>
          <a:p>
            <a:pPr algn="ctr">
              <a:lnSpc>
                <a:spcPct val="100000"/>
              </a:lnSpc>
            </a:pPr>
            <a:r>
              <a:rPr lang="en-AU" i="1" dirty="0">
                <a:solidFill>
                  <a:schemeClr val="bg1"/>
                </a:solidFill>
              </a:rPr>
              <a:t>3 John 1:2 (NKJV)</a:t>
            </a:r>
            <a:endParaRPr lang="en-US" i="1" dirty="0">
              <a:solidFill>
                <a:schemeClr val="bg1"/>
              </a:solidFill>
            </a:endParaRPr>
          </a:p>
        </p:txBody>
      </p:sp>
    </p:spTree>
    <p:extLst>
      <p:ext uri="{BB962C8B-B14F-4D97-AF65-F5344CB8AC3E}">
        <p14:creationId xmlns:p14="http://schemas.microsoft.com/office/powerpoint/2010/main" val="19495673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C5BCC8B-D13A-674E-AA65-1F89D64630C6}"/>
              </a:ext>
            </a:extLst>
          </p:cNvPr>
          <p:cNvSpPr>
            <a:spLocks noGrp="1"/>
          </p:cNvSpPr>
          <p:nvPr>
            <p:ph sz="half" idx="2"/>
          </p:nvPr>
        </p:nvSpPr>
        <p:spPr>
          <a:xfrm>
            <a:off x="2297019" y="1882819"/>
            <a:ext cx="7597961" cy="3409245"/>
          </a:xfrm>
        </p:spPr>
        <p:txBody>
          <a:bodyPr>
            <a:normAutofit fontScale="77500" lnSpcReduction="20000"/>
          </a:bodyPr>
          <a:lstStyle/>
          <a:p>
            <a:pPr algn="ctr">
              <a:lnSpc>
                <a:spcPct val="120000"/>
              </a:lnSpc>
            </a:pPr>
            <a:r>
              <a:rPr lang="en-AU" sz="36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Do you not know that you are the temple of God and that the Spirit of God dwells in you? If anyone defiles the temple of God, God will destroy him. For the temple of God is holy, which temple you are.</a:t>
            </a:r>
          </a:p>
          <a:p>
            <a:pPr algn="ctr">
              <a:lnSpc>
                <a:spcPct val="120000"/>
              </a:lnSpc>
            </a:pPr>
            <a:endParaRPr lang="en-AU" dirty="0">
              <a:solidFill>
                <a:schemeClr val="bg1"/>
              </a:solidFill>
            </a:endParaRPr>
          </a:p>
          <a:p>
            <a:pPr algn="ctr">
              <a:lnSpc>
                <a:spcPct val="120000"/>
              </a:lnSpc>
            </a:pPr>
            <a:r>
              <a:rPr lang="en-AU" i="1" dirty="0">
                <a:solidFill>
                  <a:schemeClr val="bg1"/>
                </a:solidFill>
              </a:rPr>
              <a:t>1 Corinthians 3:16-17 (NKJV)</a:t>
            </a:r>
            <a:endParaRPr lang="en-US" i="1" dirty="0">
              <a:solidFill>
                <a:schemeClr val="bg1"/>
              </a:solidFill>
            </a:endParaRPr>
          </a:p>
        </p:txBody>
      </p:sp>
    </p:spTree>
    <p:extLst>
      <p:ext uri="{BB962C8B-B14F-4D97-AF65-F5344CB8AC3E}">
        <p14:creationId xmlns:p14="http://schemas.microsoft.com/office/powerpoint/2010/main" val="2468471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C5BCC8B-D13A-674E-AA65-1F89D64630C6}"/>
              </a:ext>
            </a:extLst>
          </p:cNvPr>
          <p:cNvSpPr>
            <a:spLocks noGrp="1"/>
          </p:cNvSpPr>
          <p:nvPr>
            <p:ph sz="half" idx="2"/>
          </p:nvPr>
        </p:nvSpPr>
        <p:spPr>
          <a:xfrm>
            <a:off x="2864126" y="1865365"/>
            <a:ext cx="6463748" cy="3409245"/>
          </a:xfrm>
        </p:spPr>
        <p:txBody>
          <a:bodyPr>
            <a:normAutofit/>
          </a:bodyPr>
          <a:lstStyle/>
          <a:p>
            <a:pPr algn="ctr">
              <a:lnSpc>
                <a:spcPct val="110000"/>
              </a:lnSpc>
            </a:pPr>
            <a:r>
              <a:rPr lang="en-AU" sz="36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And Jesus increased in wisdom and stature, and in favour with God and men.</a:t>
            </a:r>
          </a:p>
          <a:p>
            <a:pPr algn="ctr">
              <a:lnSpc>
                <a:spcPct val="110000"/>
              </a:lnSpc>
            </a:pPr>
            <a:r>
              <a:rPr lang="en-AU" i="1" dirty="0">
                <a:solidFill>
                  <a:schemeClr val="bg1"/>
                </a:solidFill>
              </a:rPr>
              <a:t>Luke 2:52 (NKJV)</a:t>
            </a:r>
            <a:endParaRPr lang="en-US" i="1" dirty="0">
              <a:solidFill>
                <a:schemeClr val="bg1"/>
              </a:solidFill>
            </a:endParaRPr>
          </a:p>
        </p:txBody>
      </p:sp>
    </p:spTree>
    <p:extLst>
      <p:ext uri="{BB962C8B-B14F-4D97-AF65-F5344CB8AC3E}">
        <p14:creationId xmlns:p14="http://schemas.microsoft.com/office/powerpoint/2010/main" val="24085380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C5BCC8B-D13A-674E-AA65-1F89D64630C6}"/>
              </a:ext>
            </a:extLst>
          </p:cNvPr>
          <p:cNvSpPr>
            <a:spLocks noGrp="1"/>
          </p:cNvSpPr>
          <p:nvPr>
            <p:ph sz="half" idx="2"/>
          </p:nvPr>
        </p:nvSpPr>
        <p:spPr>
          <a:xfrm>
            <a:off x="2548558" y="1885244"/>
            <a:ext cx="7094883" cy="3409245"/>
          </a:xfrm>
        </p:spPr>
        <p:txBody>
          <a:bodyPr>
            <a:normAutofit/>
          </a:bodyPr>
          <a:lstStyle/>
          <a:p>
            <a:pPr algn="ctr">
              <a:lnSpc>
                <a:spcPct val="100000"/>
              </a:lnSpc>
            </a:pPr>
            <a:r>
              <a:rPr lang="en-AU" sz="36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And Jesus increased in wisdom </a:t>
            </a:r>
            <a:r>
              <a:rPr lang="en-AU" sz="24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[mental] </a:t>
            </a:r>
            <a:r>
              <a:rPr lang="en-AU" sz="36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and stature </a:t>
            </a:r>
            <a:r>
              <a:rPr lang="en-AU" sz="24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[physical]</a:t>
            </a:r>
            <a:r>
              <a:rPr lang="en-AU" sz="36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 and in favour with God </a:t>
            </a:r>
            <a:r>
              <a:rPr lang="en-AU" sz="24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[spiritual] </a:t>
            </a:r>
            <a:r>
              <a:rPr lang="en-AU" sz="36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and men </a:t>
            </a:r>
            <a:r>
              <a:rPr lang="en-AU" sz="24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[social]</a:t>
            </a:r>
            <a:r>
              <a:rPr lang="en-AU" sz="36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a:t>
            </a:r>
          </a:p>
          <a:p>
            <a:pPr algn="ctr">
              <a:lnSpc>
                <a:spcPct val="100000"/>
              </a:lnSpc>
            </a:pPr>
            <a:r>
              <a:rPr lang="en-AU" i="1" dirty="0">
                <a:solidFill>
                  <a:schemeClr val="bg1"/>
                </a:solidFill>
              </a:rPr>
              <a:t>Luke 2:52 (NKJV)</a:t>
            </a:r>
            <a:endParaRPr lang="en-US" i="1" dirty="0">
              <a:solidFill>
                <a:schemeClr val="bg1"/>
              </a:solidFill>
            </a:endParaRPr>
          </a:p>
        </p:txBody>
      </p:sp>
    </p:spTree>
    <p:extLst>
      <p:ext uri="{BB962C8B-B14F-4D97-AF65-F5344CB8AC3E}">
        <p14:creationId xmlns:p14="http://schemas.microsoft.com/office/powerpoint/2010/main" val="5814301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88123-085A-264D-B28E-893F0F4B2018}"/>
              </a:ext>
            </a:extLst>
          </p:cNvPr>
          <p:cNvSpPr>
            <a:spLocks noGrp="1"/>
          </p:cNvSpPr>
          <p:nvPr>
            <p:ph type="title"/>
          </p:nvPr>
        </p:nvSpPr>
        <p:spPr>
          <a:xfrm>
            <a:off x="1594021" y="352768"/>
            <a:ext cx="9611497" cy="1325563"/>
          </a:xfrm>
        </p:spPr>
        <p:txBody>
          <a:bodyPr>
            <a:noAutofit/>
          </a:bodyPr>
          <a:lstStyle/>
          <a:p>
            <a:pPr>
              <a:lnSpc>
                <a:spcPct val="100000"/>
              </a:lnSpc>
            </a:pPr>
            <a:r>
              <a:rPr lang="en-US" sz="3200" dirty="0"/>
              <a:t>Today we’ll focus on being faithful stewards of our temple’s PHYSICAL and MENTAL health</a:t>
            </a:r>
          </a:p>
        </p:txBody>
      </p:sp>
      <p:grpSp>
        <p:nvGrpSpPr>
          <p:cNvPr id="7" name="Group 6">
            <a:extLst>
              <a:ext uri="{FF2B5EF4-FFF2-40B4-BE49-F238E27FC236}">
                <a16:creationId xmlns:a16="http://schemas.microsoft.com/office/drawing/2014/main" id="{F14E05F2-163D-844A-B5AF-46B056FC6CF9}"/>
              </a:ext>
            </a:extLst>
          </p:cNvPr>
          <p:cNvGrpSpPr/>
          <p:nvPr/>
        </p:nvGrpSpPr>
        <p:grpSpPr>
          <a:xfrm>
            <a:off x="3004065" y="1869989"/>
            <a:ext cx="6943811" cy="4067432"/>
            <a:chOff x="2806357" y="1869989"/>
            <a:chExt cx="6943811" cy="4067432"/>
          </a:xfrm>
        </p:grpSpPr>
        <p:pic>
          <p:nvPicPr>
            <p:cNvPr id="5" name="Picture 4">
              <a:extLst>
                <a:ext uri="{FF2B5EF4-FFF2-40B4-BE49-F238E27FC236}">
                  <a16:creationId xmlns:a16="http://schemas.microsoft.com/office/drawing/2014/main" id="{B9CAFC4C-6473-9F4A-A25F-CC10F41BA458}"/>
                </a:ext>
              </a:extLst>
            </p:cNvPr>
            <p:cNvPicPr>
              <a:picLocks noChangeAspect="1"/>
            </p:cNvPicPr>
            <p:nvPr/>
          </p:nvPicPr>
          <p:blipFill rotWithShape="1">
            <a:blip r:embed="rId2" cstate="screen">
              <a:duotone>
                <a:prstClr val="black"/>
                <a:schemeClr val="accent4">
                  <a:tint val="45000"/>
                  <a:satMod val="400000"/>
                </a:schemeClr>
              </a:duotone>
              <a:extLst>
                <a:ext uri="{28A0092B-C50C-407E-A947-70E740481C1C}">
                  <a14:useLocalDpi xmlns:a14="http://schemas.microsoft.com/office/drawing/2010/main"/>
                </a:ext>
              </a:extLst>
            </a:blip>
            <a:srcRect/>
            <a:stretch/>
          </p:blipFill>
          <p:spPr>
            <a:xfrm>
              <a:off x="6739925" y="1869989"/>
              <a:ext cx="3010243" cy="4067432"/>
            </a:xfrm>
            <a:prstGeom prst="rect">
              <a:avLst/>
            </a:prstGeom>
          </p:spPr>
        </p:pic>
        <p:pic>
          <p:nvPicPr>
            <p:cNvPr id="6" name="Picture 5">
              <a:extLst>
                <a:ext uri="{FF2B5EF4-FFF2-40B4-BE49-F238E27FC236}">
                  <a16:creationId xmlns:a16="http://schemas.microsoft.com/office/drawing/2014/main" id="{4B6A7851-0539-4946-A30F-B1FC09051F39}"/>
                </a:ext>
              </a:extLst>
            </p:cNvPr>
            <p:cNvPicPr>
              <a:picLocks noChangeAspect="1"/>
            </p:cNvPicPr>
            <p:nvPr/>
          </p:nvPicPr>
          <p:blipFill rotWithShape="1">
            <a:blip r:embed="rId3" cstate="screen">
              <a:duotone>
                <a:prstClr val="black"/>
                <a:schemeClr val="accent4">
                  <a:tint val="45000"/>
                  <a:satMod val="400000"/>
                </a:schemeClr>
              </a:duotone>
              <a:extLst>
                <a:ext uri="{28A0092B-C50C-407E-A947-70E740481C1C}">
                  <a14:useLocalDpi xmlns:a14="http://schemas.microsoft.com/office/drawing/2010/main"/>
                </a:ext>
              </a:extLst>
            </a:blip>
            <a:srcRect/>
            <a:stretch/>
          </p:blipFill>
          <p:spPr>
            <a:xfrm>
              <a:off x="2806357" y="1869989"/>
              <a:ext cx="3933568" cy="4067432"/>
            </a:xfrm>
            <a:prstGeom prst="rect">
              <a:avLst/>
            </a:prstGeom>
          </p:spPr>
        </p:pic>
      </p:grpSp>
    </p:spTree>
    <p:extLst>
      <p:ext uri="{BB962C8B-B14F-4D97-AF65-F5344CB8AC3E}">
        <p14:creationId xmlns:p14="http://schemas.microsoft.com/office/powerpoint/2010/main" val="11101524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DFB9165-6E58-554C-9649-8FE0D106F736}"/>
              </a:ext>
            </a:extLst>
          </p:cNvPr>
          <p:cNvSpPr>
            <a:spLocks noGrp="1"/>
          </p:cNvSpPr>
          <p:nvPr>
            <p:ph type="body" sz="quarter" idx="11"/>
          </p:nvPr>
        </p:nvSpPr>
        <p:spPr>
          <a:xfrm>
            <a:off x="6774300" y="1679712"/>
            <a:ext cx="4897438" cy="4437615"/>
          </a:xfrm>
        </p:spPr>
        <p:txBody>
          <a:bodyPr>
            <a:normAutofit lnSpcReduction="10000"/>
          </a:bodyPr>
          <a:lstStyle/>
          <a:p>
            <a:pPr algn="ctr">
              <a:lnSpc>
                <a:spcPct val="100000"/>
              </a:lnSpc>
            </a:pPr>
            <a:r>
              <a:rPr lang="en-AU" sz="3600" dirty="0">
                <a:latin typeface="Open Sans Light" panose="020B0306030504020204" pitchFamily="34" charset="0"/>
                <a:ea typeface="Open Sans Light" panose="020B0306030504020204" pitchFamily="34" charset="0"/>
                <a:cs typeface="Open Sans Light" panose="020B0306030504020204" pitchFamily="34" charset="0"/>
              </a:rPr>
              <a:t>“The relation of the physical organism to the spiritual life is one of the most important branches of education.”</a:t>
            </a:r>
          </a:p>
          <a:p>
            <a:pPr algn="ctr">
              <a:lnSpc>
                <a:spcPct val="100000"/>
              </a:lnSpc>
            </a:pPr>
            <a:endParaRPr lang="en-AU" sz="1800" dirty="0">
              <a:latin typeface="Open Sans Light" panose="020B0306030504020204" pitchFamily="34" charset="0"/>
              <a:ea typeface="Open Sans Light" panose="020B0306030504020204" pitchFamily="34" charset="0"/>
              <a:cs typeface="Open Sans Light" panose="020B0306030504020204" pitchFamily="34" charset="0"/>
            </a:endParaRPr>
          </a:p>
          <a:p>
            <a:pPr algn="ctr">
              <a:lnSpc>
                <a:spcPct val="100000"/>
              </a:lnSpc>
            </a:pPr>
            <a:r>
              <a:rPr lang="en-AU" sz="2000" i="1" dirty="0"/>
              <a:t>Ellen G. White, Christ’s Object Lessons, 348</a:t>
            </a:r>
            <a:endParaRPr lang="en-AU" sz="2000" dirty="0"/>
          </a:p>
        </p:txBody>
      </p:sp>
      <p:pic>
        <p:nvPicPr>
          <p:cNvPr id="4" name="Picture 3" descr="A picture containing grass, outdoor, person, person&#10;&#10;Description automatically generated">
            <a:extLst>
              <a:ext uri="{FF2B5EF4-FFF2-40B4-BE49-F238E27FC236}">
                <a16:creationId xmlns:a16="http://schemas.microsoft.com/office/drawing/2014/main" id="{4671F0A2-90F7-694B-8814-E4EF8683093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356358" y="1201457"/>
            <a:ext cx="4284000" cy="4455085"/>
          </a:xfrm>
          <a:prstGeom prst="rect">
            <a:avLst/>
          </a:prstGeom>
        </p:spPr>
      </p:pic>
    </p:spTree>
    <p:extLst>
      <p:ext uri="{BB962C8B-B14F-4D97-AF65-F5344CB8AC3E}">
        <p14:creationId xmlns:p14="http://schemas.microsoft.com/office/powerpoint/2010/main" val="32096164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indoor, person, dark&#10;&#10;Description automatically generated">
            <a:extLst>
              <a:ext uri="{FF2B5EF4-FFF2-40B4-BE49-F238E27FC236}">
                <a16:creationId xmlns:a16="http://schemas.microsoft.com/office/drawing/2014/main" id="{43B25238-D05D-3C49-B61F-2A136AC0435E}"/>
              </a:ext>
            </a:extLst>
          </p:cNvPr>
          <p:cNvPicPr>
            <a:picLocks noGrp="1" noChangeAspect="1"/>
          </p:cNvPicPr>
          <p:nvPr>
            <p:ph type="pic" sz="quarter" idx="4294967295"/>
          </p:nvPr>
        </p:nvPicPr>
        <p:blipFill rotWithShape="1">
          <a:blip r:embed="rId2" cstate="screen">
            <a:extLst>
              <a:ext uri="{28A0092B-C50C-407E-A947-70E740481C1C}">
                <a14:useLocalDpi xmlns:a14="http://schemas.microsoft.com/office/drawing/2010/main"/>
              </a:ext>
            </a:extLst>
          </a:blip>
          <a:srcRect/>
          <a:stretch/>
        </p:blipFill>
        <p:spPr>
          <a:xfrm>
            <a:off x="1532237" y="740672"/>
            <a:ext cx="3977015" cy="5585254"/>
          </a:xfrm>
        </p:spPr>
      </p:pic>
      <p:sp>
        <p:nvSpPr>
          <p:cNvPr id="3" name="Text Placeholder 2">
            <a:extLst>
              <a:ext uri="{FF2B5EF4-FFF2-40B4-BE49-F238E27FC236}">
                <a16:creationId xmlns:a16="http://schemas.microsoft.com/office/drawing/2014/main" id="{BDFB9165-6E58-554C-9649-8FE0D106F736}"/>
              </a:ext>
            </a:extLst>
          </p:cNvPr>
          <p:cNvSpPr>
            <a:spLocks noGrp="1"/>
          </p:cNvSpPr>
          <p:nvPr>
            <p:ph type="body" sz="quarter" idx="11"/>
          </p:nvPr>
        </p:nvSpPr>
        <p:spPr>
          <a:xfrm>
            <a:off x="6774301" y="1093303"/>
            <a:ext cx="4897438" cy="5231297"/>
          </a:xfrm>
        </p:spPr>
        <p:txBody>
          <a:bodyPr>
            <a:normAutofit fontScale="55000" lnSpcReduction="20000"/>
          </a:bodyPr>
          <a:lstStyle/>
          <a:p>
            <a:pPr algn="ctr">
              <a:lnSpc>
                <a:spcPct val="120000"/>
              </a:lnSpc>
              <a:spcBef>
                <a:spcPts val="0"/>
              </a:spcBef>
            </a:pPr>
            <a:r>
              <a:rPr lang="en-AU" sz="4000" dirty="0">
                <a:latin typeface="Open Sans Light" panose="020B0306030504020204" pitchFamily="34" charset="0"/>
                <a:ea typeface="Open Sans Light" panose="020B0306030504020204" pitchFamily="34" charset="0"/>
                <a:cs typeface="Open Sans Light" panose="020B0306030504020204" pitchFamily="34" charset="0"/>
              </a:rPr>
              <a:t>“I proclaimed health reform everywhere I went. … I proclaimed the message of temperance in eating, drinking, and dressing. … There were those in attendance at our camp meetings who ate and drank improperly. Their diet was not in harmony with the light God had given, and it was impossible for them to appreciate the truth in its sacred, holy bearing.”</a:t>
            </a:r>
          </a:p>
          <a:p>
            <a:pPr algn="ctr">
              <a:lnSpc>
                <a:spcPct val="120000"/>
              </a:lnSpc>
            </a:pPr>
            <a:r>
              <a:rPr lang="en-AU" sz="4000" dirty="0">
                <a:latin typeface="Open Sans Light" panose="020B0306030504020204" pitchFamily="34" charset="0"/>
                <a:ea typeface="Open Sans Light" panose="020B0306030504020204" pitchFamily="34" charset="0"/>
                <a:cs typeface="Open Sans Light" panose="020B0306030504020204" pitchFamily="34" charset="0"/>
              </a:rPr>
              <a:t> </a:t>
            </a:r>
            <a:endParaRPr lang="en-AU" sz="2600" dirty="0">
              <a:latin typeface="Open Sans Light" panose="020B0306030504020204" pitchFamily="34" charset="0"/>
              <a:ea typeface="Open Sans Light" panose="020B0306030504020204" pitchFamily="34" charset="0"/>
              <a:cs typeface="Open Sans Light" panose="020B0306030504020204" pitchFamily="34" charset="0"/>
            </a:endParaRPr>
          </a:p>
          <a:p>
            <a:pPr algn="ctr">
              <a:lnSpc>
                <a:spcPct val="120000"/>
              </a:lnSpc>
            </a:pPr>
            <a:r>
              <a:rPr lang="en-AU" i="1" dirty="0"/>
              <a:t>Ellen G. White, Counsels on Health, 531-2</a:t>
            </a:r>
            <a:endParaRPr lang="en-AU" dirty="0"/>
          </a:p>
        </p:txBody>
      </p:sp>
    </p:spTree>
    <p:extLst>
      <p:ext uri="{BB962C8B-B14F-4D97-AF65-F5344CB8AC3E}">
        <p14:creationId xmlns:p14="http://schemas.microsoft.com/office/powerpoint/2010/main" val="41847664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DFB9165-6E58-554C-9649-8FE0D106F736}"/>
              </a:ext>
            </a:extLst>
          </p:cNvPr>
          <p:cNvSpPr>
            <a:spLocks noGrp="1"/>
          </p:cNvSpPr>
          <p:nvPr>
            <p:ph type="body" sz="quarter" idx="11"/>
          </p:nvPr>
        </p:nvSpPr>
        <p:spPr>
          <a:xfrm>
            <a:off x="6774300" y="964096"/>
            <a:ext cx="4897438" cy="5361830"/>
          </a:xfrm>
        </p:spPr>
        <p:txBody>
          <a:bodyPr>
            <a:normAutofit fontScale="40000" lnSpcReduction="20000"/>
          </a:bodyPr>
          <a:lstStyle/>
          <a:p>
            <a:pPr algn="ctr">
              <a:lnSpc>
                <a:spcPct val="120000"/>
              </a:lnSpc>
              <a:spcBef>
                <a:spcPts val="0"/>
              </a:spcBef>
            </a:pPr>
            <a:r>
              <a:rPr lang="en-AU" sz="5500" dirty="0">
                <a:latin typeface="Open Sans Light" panose="020B0306030504020204" pitchFamily="34" charset="0"/>
                <a:ea typeface="Open Sans Light" panose="020B0306030504020204" pitchFamily="34" charset="0"/>
                <a:cs typeface="Open Sans Light" panose="020B0306030504020204" pitchFamily="34" charset="0"/>
              </a:rPr>
              <a:t>“Health is a blessing of which few appreciate the value; yet upon it the efficiency of our mental and physical powers largely depends. Our impulses and passions have their seat in the body, and it must be kept in the best condition physically and under the most spiritual influences in order that our talents may be put to the highest use.”</a:t>
            </a:r>
          </a:p>
          <a:p>
            <a:pPr algn="ctr">
              <a:lnSpc>
                <a:spcPct val="120000"/>
              </a:lnSpc>
              <a:spcBef>
                <a:spcPts val="0"/>
              </a:spcBef>
            </a:pPr>
            <a:endParaRPr lang="en-AU" sz="5500" dirty="0">
              <a:latin typeface="Open Sans Light" panose="020B0306030504020204" pitchFamily="34" charset="0"/>
              <a:ea typeface="Open Sans Light" panose="020B0306030504020204" pitchFamily="34" charset="0"/>
              <a:cs typeface="Open Sans Light" panose="020B0306030504020204" pitchFamily="34" charset="0"/>
            </a:endParaRPr>
          </a:p>
          <a:p>
            <a:pPr algn="ctr">
              <a:lnSpc>
                <a:spcPct val="120000"/>
              </a:lnSpc>
            </a:pPr>
            <a:r>
              <a:rPr lang="en-AU" sz="4500" i="1" dirty="0"/>
              <a:t>Ellen G. White, Christ’s Object Lessons, 346</a:t>
            </a:r>
            <a:endParaRPr lang="en-AU" sz="4500" dirty="0"/>
          </a:p>
        </p:txBody>
      </p:sp>
      <p:pic>
        <p:nvPicPr>
          <p:cNvPr id="4" name="Picture 3" descr="A group of people walking on a path in the woods&#10;&#10;Description automatically generated with medium confidence">
            <a:extLst>
              <a:ext uri="{FF2B5EF4-FFF2-40B4-BE49-F238E27FC236}">
                <a16:creationId xmlns:a16="http://schemas.microsoft.com/office/drawing/2014/main" id="{66160554-37A1-1543-9EF0-2874055D84A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351841" y="1582475"/>
            <a:ext cx="4284000" cy="3681977"/>
          </a:xfrm>
          <a:prstGeom prst="rect">
            <a:avLst/>
          </a:prstGeom>
        </p:spPr>
      </p:pic>
    </p:spTree>
    <p:extLst>
      <p:ext uri="{BB962C8B-B14F-4D97-AF65-F5344CB8AC3E}">
        <p14:creationId xmlns:p14="http://schemas.microsoft.com/office/powerpoint/2010/main" val="3826600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22B94-DE0B-1247-B13F-A57418A53311}"/>
              </a:ext>
            </a:extLst>
          </p:cNvPr>
          <p:cNvSpPr>
            <a:spLocks noGrp="1"/>
          </p:cNvSpPr>
          <p:nvPr>
            <p:ph type="title"/>
          </p:nvPr>
        </p:nvSpPr>
        <p:spPr>
          <a:xfrm>
            <a:off x="1316182" y="598364"/>
            <a:ext cx="10037618" cy="759340"/>
          </a:xfrm>
        </p:spPr>
        <p:txBody>
          <a:bodyPr>
            <a:normAutofit fontScale="90000"/>
          </a:bodyPr>
          <a:lstStyle/>
          <a:p>
            <a:r>
              <a:rPr lang="en-US" sz="3200" b="1" dirty="0"/>
              <a:t>Why should we </a:t>
            </a:r>
            <a:r>
              <a:rPr lang="en-US" sz="3200" b="1" dirty="0">
                <a:solidFill>
                  <a:schemeClr val="tx1"/>
                </a:solidFill>
              </a:rPr>
              <a:t>encourage</a:t>
            </a:r>
            <a:r>
              <a:rPr lang="en-US" sz="3200" b="1" dirty="0">
                <a:solidFill>
                  <a:srgbClr val="FF0000"/>
                </a:solidFill>
              </a:rPr>
              <a:t> </a:t>
            </a:r>
            <a:r>
              <a:rPr lang="en-US" sz="3200" b="1" dirty="0"/>
              <a:t>Grateful Living? </a:t>
            </a:r>
            <a:r>
              <a:rPr lang="en-US" sz="1800" dirty="0">
                <a:solidFill>
                  <a:srgbClr val="00B050"/>
                </a:solidFill>
              </a:rPr>
              <a:t>(Delete this slide before presenting! </a:t>
            </a:r>
            <a:r>
              <a:rPr lang="en-US" sz="1800" dirty="0">
                <a:solidFill>
                  <a:srgbClr val="00B050"/>
                </a:solidFill>
                <a:sym typeface="Wingdings" pitchFamily="2" charset="2"/>
              </a:rPr>
              <a:t>)</a:t>
            </a:r>
            <a:endParaRPr lang="en-US" sz="1800" dirty="0">
              <a:solidFill>
                <a:srgbClr val="00B050"/>
              </a:solidFill>
            </a:endParaRPr>
          </a:p>
        </p:txBody>
      </p:sp>
      <p:sp>
        <p:nvSpPr>
          <p:cNvPr id="3" name="Content Placeholder 2">
            <a:extLst>
              <a:ext uri="{FF2B5EF4-FFF2-40B4-BE49-F238E27FC236}">
                <a16:creationId xmlns:a16="http://schemas.microsoft.com/office/drawing/2014/main" id="{D5D20086-420A-EE4A-B651-8B62B0A97EB4}"/>
              </a:ext>
            </a:extLst>
          </p:cNvPr>
          <p:cNvSpPr>
            <a:spLocks noGrp="1"/>
          </p:cNvSpPr>
          <p:nvPr>
            <p:ph idx="1"/>
          </p:nvPr>
        </p:nvSpPr>
        <p:spPr>
          <a:xfrm>
            <a:off x="1316182" y="1357704"/>
            <a:ext cx="9395361" cy="4698852"/>
          </a:xfrm>
        </p:spPr>
        <p:txBody>
          <a:bodyPr>
            <a:normAutofit fontScale="92500" lnSpcReduction="10000"/>
          </a:bodyPr>
          <a:lstStyle/>
          <a:p>
            <a:r>
              <a:rPr lang="en-AU" sz="1400" dirty="0">
                <a:solidFill>
                  <a:schemeClr val="tx1"/>
                </a:solidFill>
              </a:rPr>
              <a:t>This series of Grateful Living messages falls under the category of what we often call ‘stewardship’—managing the things that God gives us—but for many listeners these messages will open up a whole new way of living abundantly (John 10:10).</a:t>
            </a:r>
          </a:p>
          <a:p>
            <a:r>
              <a:rPr lang="en-AU" sz="1400" dirty="0">
                <a:solidFill>
                  <a:schemeClr val="tx1"/>
                </a:solidFill>
              </a:rPr>
              <a:t>You see, it’s simple, yet profound. </a:t>
            </a:r>
            <a:r>
              <a:rPr lang="en-AU" sz="1400" b="1" dirty="0">
                <a:solidFill>
                  <a:schemeClr val="tx1"/>
                </a:solidFill>
              </a:rPr>
              <a:t>God is love, and because he loves he gives </a:t>
            </a:r>
            <a:r>
              <a:rPr lang="en-AU" sz="1400" dirty="0">
                <a:solidFill>
                  <a:schemeClr val="tx1"/>
                </a:solidFill>
              </a:rPr>
              <a:t>(see John 3:16). God calls us to be faithful stewards of His love by loving Him and </a:t>
            </a:r>
            <a:r>
              <a:rPr lang="en-AU" sz="1400" i="1" dirty="0">
                <a:solidFill>
                  <a:schemeClr val="tx1"/>
                </a:solidFill>
              </a:rPr>
              <a:t>giving</a:t>
            </a:r>
            <a:r>
              <a:rPr lang="en-AU" sz="1400" dirty="0">
                <a:solidFill>
                  <a:schemeClr val="tx1"/>
                </a:solidFill>
              </a:rPr>
              <a:t> His love to others. We do this by sharing </a:t>
            </a:r>
            <a:r>
              <a:rPr lang="en-AU" sz="1400" i="1" dirty="0">
                <a:solidFill>
                  <a:schemeClr val="tx1"/>
                </a:solidFill>
              </a:rPr>
              <a:t>all</a:t>
            </a:r>
            <a:r>
              <a:rPr lang="en-AU" sz="1400" dirty="0">
                <a:solidFill>
                  <a:schemeClr val="tx1"/>
                </a:solidFill>
              </a:rPr>
              <a:t> that we have and are.</a:t>
            </a:r>
          </a:p>
          <a:p>
            <a:pPr algn="ctr"/>
            <a:r>
              <a:rPr lang="en-AU" sz="1600" b="1" i="1" dirty="0">
                <a:solidFill>
                  <a:schemeClr val="tx1"/>
                </a:solidFill>
              </a:rPr>
              <a:t>The very heart and foundation of stewardship isn’t money, it’s love.</a:t>
            </a:r>
          </a:p>
          <a:p>
            <a:r>
              <a:rPr lang="en-AU" sz="1400" dirty="0">
                <a:solidFill>
                  <a:schemeClr val="tx1"/>
                </a:solidFill>
              </a:rPr>
              <a:t>At it’s very essence, </a:t>
            </a:r>
            <a:r>
              <a:rPr lang="en-AU" sz="1400" b="1" dirty="0">
                <a:solidFill>
                  <a:schemeClr val="tx1"/>
                </a:solidFill>
              </a:rPr>
              <a:t>Faithful Stewardship = Loving God and people with </a:t>
            </a:r>
            <a:r>
              <a:rPr lang="en-AU" sz="1400" b="1" i="1" dirty="0">
                <a:solidFill>
                  <a:schemeClr val="tx1"/>
                </a:solidFill>
              </a:rPr>
              <a:t>all</a:t>
            </a:r>
            <a:r>
              <a:rPr lang="en-AU" sz="1400" b="1" dirty="0">
                <a:solidFill>
                  <a:schemeClr val="tx1"/>
                </a:solidFill>
              </a:rPr>
              <a:t> we have and are</a:t>
            </a:r>
            <a:r>
              <a:rPr lang="en-AU" sz="1400" dirty="0">
                <a:solidFill>
                  <a:schemeClr val="tx1"/>
                </a:solidFill>
              </a:rPr>
              <a:t>. We are to love God and people with everything, with our 8 T’s—Time, Talents Testimony, Temple, Treasure, Territory, Tribe and God’s Truth.</a:t>
            </a:r>
          </a:p>
          <a:p>
            <a:r>
              <a:rPr lang="en-AU" sz="1400" dirty="0">
                <a:solidFill>
                  <a:schemeClr val="tx1"/>
                </a:solidFill>
              </a:rPr>
              <a:t>In the book </a:t>
            </a:r>
            <a:r>
              <a:rPr lang="en-AU" sz="1400" i="1" dirty="0">
                <a:solidFill>
                  <a:schemeClr val="tx1"/>
                </a:solidFill>
              </a:rPr>
              <a:t>Counsels on Stewardship </a:t>
            </a:r>
            <a:r>
              <a:rPr lang="en-AU" sz="1400" dirty="0">
                <a:solidFill>
                  <a:schemeClr val="tx1"/>
                </a:solidFill>
              </a:rPr>
              <a:t>by Ellen G. White, the word ‘love’ is used 36 times in just the first 18 pages! Love is the foundation of stewardship.</a:t>
            </a:r>
          </a:p>
          <a:p>
            <a:r>
              <a:rPr lang="en-AU" sz="1400" dirty="0">
                <a:solidFill>
                  <a:schemeClr val="tx1"/>
                </a:solidFill>
              </a:rPr>
              <a:t>When we understand God’s love we live gratefully. </a:t>
            </a:r>
            <a:r>
              <a:rPr lang="en-AU" sz="1400" b="1" dirty="0">
                <a:solidFill>
                  <a:schemeClr val="tx1"/>
                </a:solidFill>
              </a:rPr>
              <a:t>Grateful Living is about whole-of-life giving</a:t>
            </a:r>
            <a:r>
              <a:rPr lang="en-AU" sz="1400" dirty="0">
                <a:solidFill>
                  <a:schemeClr val="tx1"/>
                </a:solidFill>
              </a:rPr>
              <a:t>. It’s about passing on the things that our loving Provider God gives to us. God gives, so that we can give. “And God is able to make </a:t>
            </a:r>
            <a:r>
              <a:rPr lang="en-AU" sz="1400" i="1" dirty="0">
                <a:solidFill>
                  <a:schemeClr val="tx1"/>
                </a:solidFill>
              </a:rPr>
              <a:t>all</a:t>
            </a:r>
            <a:r>
              <a:rPr lang="en-AU" sz="1400" dirty="0">
                <a:solidFill>
                  <a:schemeClr val="tx1"/>
                </a:solidFill>
              </a:rPr>
              <a:t> grace abound to you, so that in </a:t>
            </a:r>
            <a:r>
              <a:rPr lang="en-AU" sz="1400" i="1" dirty="0">
                <a:solidFill>
                  <a:schemeClr val="tx1"/>
                </a:solidFill>
              </a:rPr>
              <a:t>all</a:t>
            </a:r>
            <a:r>
              <a:rPr lang="en-AU" sz="1400" dirty="0">
                <a:solidFill>
                  <a:schemeClr val="tx1"/>
                </a:solidFill>
              </a:rPr>
              <a:t> things at </a:t>
            </a:r>
            <a:r>
              <a:rPr lang="en-AU" sz="1400" i="1" dirty="0">
                <a:solidFill>
                  <a:schemeClr val="tx1"/>
                </a:solidFill>
              </a:rPr>
              <a:t>all</a:t>
            </a:r>
            <a:r>
              <a:rPr lang="en-AU" sz="1400" dirty="0">
                <a:solidFill>
                  <a:schemeClr val="tx1"/>
                </a:solidFill>
              </a:rPr>
              <a:t> times having </a:t>
            </a:r>
            <a:r>
              <a:rPr lang="en-AU" sz="1400" i="1" dirty="0">
                <a:solidFill>
                  <a:schemeClr val="tx1"/>
                </a:solidFill>
              </a:rPr>
              <a:t>all</a:t>
            </a:r>
            <a:r>
              <a:rPr lang="en-AU" sz="1400" dirty="0">
                <a:solidFill>
                  <a:schemeClr val="tx1"/>
                </a:solidFill>
              </a:rPr>
              <a:t> that you need you will abound in </a:t>
            </a:r>
            <a:r>
              <a:rPr lang="en-AU" sz="1400" i="1" dirty="0">
                <a:solidFill>
                  <a:schemeClr val="tx1"/>
                </a:solidFill>
              </a:rPr>
              <a:t>every</a:t>
            </a:r>
            <a:r>
              <a:rPr lang="en-AU" sz="1400" dirty="0">
                <a:solidFill>
                  <a:schemeClr val="tx1"/>
                </a:solidFill>
              </a:rPr>
              <a:t> good work.” </a:t>
            </a:r>
            <a:r>
              <a:rPr lang="en-AU" sz="1400" i="1" dirty="0">
                <a:solidFill>
                  <a:schemeClr val="tx1"/>
                </a:solidFill>
              </a:rPr>
              <a:t>(2 Corinthians 9:8)</a:t>
            </a:r>
          </a:p>
          <a:p>
            <a:r>
              <a:rPr lang="en-AU" sz="1400" dirty="0">
                <a:solidFill>
                  <a:schemeClr val="tx1"/>
                </a:solidFill>
              </a:rPr>
              <a:t>The gospel calls for a whole new way of living, grateful living, and it places love at the centre—not money, investments, security, prestige or comfort. When we love like God loves, “when we love the world as He has loved it, then for us His mission is accomplished. We are fitted for heaven; for we have heaven in our hearts.” </a:t>
            </a:r>
            <a:r>
              <a:rPr lang="en-AU" sz="1400" i="1" dirty="0">
                <a:solidFill>
                  <a:schemeClr val="tx1"/>
                </a:solidFill>
              </a:rPr>
              <a:t>(Ellen G. White, The Desire of Ages, p. 641)</a:t>
            </a:r>
          </a:p>
          <a:p>
            <a:r>
              <a:rPr lang="en-AU" sz="1400" dirty="0">
                <a:solidFill>
                  <a:schemeClr val="tx1"/>
                </a:solidFill>
              </a:rPr>
              <a:t>So is this </a:t>
            </a:r>
            <a:r>
              <a:rPr lang="en-AU" sz="1400" i="1" dirty="0">
                <a:solidFill>
                  <a:schemeClr val="tx1"/>
                </a:solidFill>
              </a:rPr>
              <a:t>8 Pillars of Grateful Living</a:t>
            </a:r>
            <a:r>
              <a:rPr lang="en-AU" sz="1400" dirty="0">
                <a:solidFill>
                  <a:schemeClr val="tx1"/>
                </a:solidFill>
              </a:rPr>
              <a:t> really a stewardship series? Yes, because </a:t>
            </a:r>
            <a:r>
              <a:rPr lang="en-AU" sz="1400" b="1" dirty="0">
                <a:solidFill>
                  <a:schemeClr val="tx1"/>
                </a:solidFill>
              </a:rPr>
              <a:t>grateful living leads to cheerful giving</a:t>
            </a:r>
            <a:r>
              <a:rPr lang="en-AU" sz="1400" dirty="0">
                <a:solidFill>
                  <a:schemeClr val="tx1"/>
                </a:solidFill>
              </a:rPr>
              <a:t>, not only more faithful tithes and generous, systematic offerings, but </a:t>
            </a:r>
            <a:r>
              <a:rPr lang="en-AU" sz="1400" i="1" dirty="0">
                <a:solidFill>
                  <a:schemeClr val="tx1"/>
                </a:solidFill>
              </a:rPr>
              <a:t>whole-of-life </a:t>
            </a:r>
            <a:r>
              <a:rPr lang="en-AU" sz="1400" dirty="0">
                <a:solidFill>
                  <a:schemeClr val="tx1"/>
                </a:solidFill>
              </a:rPr>
              <a:t>giving, and that’s what God invites us to experience.</a:t>
            </a:r>
          </a:p>
          <a:p>
            <a:pPr algn="ctr"/>
            <a:r>
              <a:rPr lang="en-AU" sz="1600" b="1" i="1" dirty="0">
                <a:solidFill>
                  <a:schemeClr val="tx1"/>
                </a:solidFill>
              </a:rPr>
              <a:t>Welcome!</a:t>
            </a:r>
            <a:r>
              <a:rPr lang="en-AU" sz="1600" b="1" dirty="0">
                <a:solidFill>
                  <a:schemeClr val="tx1"/>
                </a:solidFill>
              </a:rPr>
              <a:t> to a whole new level of Christ-centred abundant living.</a:t>
            </a:r>
          </a:p>
        </p:txBody>
      </p:sp>
    </p:spTree>
    <p:extLst>
      <p:ext uri="{BB962C8B-B14F-4D97-AF65-F5344CB8AC3E}">
        <p14:creationId xmlns:p14="http://schemas.microsoft.com/office/powerpoint/2010/main" val="4333705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DFB9165-6E58-554C-9649-8FE0D106F736}"/>
              </a:ext>
            </a:extLst>
          </p:cNvPr>
          <p:cNvSpPr>
            <a:spLocks noGrp="1"/>
          </p:cNvSpPr>
          <p:nvPr>
            <p:ph type="body" sz="quarter" idx="11"/>
          </p:nvPr>
        </p:nvSpPr>
        <p:spPr>
          <a:xfrm>
            <a:off x="6721551" y="894709"/>
            <a:ext cx="4950187" cy="5361830"/>
          </a:xfrm>
        </p:spPr>
        <p:txBody>
          <a:bodyPr>
            <a:normAutofit fontScale="32500" lnSpcReduction="20000"/>
          </a:bodyPr>
          <a:lstStyle/>
          <a:p>
            <a:pPr algn="ctr">
              <a:lnSpc>
                <a:spcPct val="120000"/>
              </a:lnSpc>
              <a:spcBef>
                <a:spcPts val="0"/>
              </a:spcBef>
            </a:pPr>
            <a:r>
              <a:rPr lang="en-AU" sz="5500" dirty="0">
                <a:latin typeface="Open Sans Light" panose="020B0306030504020204" pitchFamily="34" charset="0"/>
                <a:ea typeface="Open Sans Light" panose="020B0306030504020204" pitchFamily="34" charset="0"/>
                <a:cs typeface="Open Sans Light" panose="020B0306030504020204" pitchFamily="34" charset="0"/>
              </a:rPr>
              <a:t>“God places a high estimate on those who do faithful service in preparing wholesome, palatable food. The one who understands the art of properly preparing food, and who uses this knowledge, is worthy of higher commendation than those engaged in any other line of work. This talent should be regarded as </a:t>
            </a:r>
            <a:r>
              <a:rPr lang="en-AU" sz="5500" b="1" dirty="0">
                <a:latin typeface="Open Sans Light" panose="020B0306030504020204" pitchFamily="34" charset="0"/>
                <a:ea typeface="Open Sans Light" panose="020B0306030504020204" pitchFamily="34" charset="0"/>
                <a:cs typeface="Open Sans Light" panose="020B0306030504020204" pitchFamily="34" charset="0"/>
              </a:rPr>
              <a:t>equal in value to ten talents</a:t>
            </a:r>
            <a:r>
              <a:rPr lang="en-AU" sz="5500" dirty="0">
                <a:latin typeface="Open Sans Light" panose="020B0306030504020204" pitchFamily="34" charset="0"/>
                <a:ea typeface="Open Sans Light" panose="020B0306030504020204" pitchFamily="34" charset="0"/>
                <a:cs typeface="Open Sans Light" panose="020B0306030504020204" pitchFamily="34" charset="0"/>
              </a:rPr>
              <a:t>; for its right use has much to do with keeping the human organism in health. Because so inseparably connected with life and health, it is </a:t>
            </a:r>
            <a:r>
              <a:rPr lang="en-AU" sz="5500" b="1" dirty="0">
                <a:latin typeface="Open Sans Light" panose="020B0306030504020204" pitchFamily="34" charset="0"/>
                <a:ea typeface="Open Sans Light" panose="020B0306030504020204" pitchFamily="34" charset="0"/>
                <a:cs typeface="Open Sans Light" panose="020B0306030504020204" pitchFamily="34" charset="0"/>
              </a:rPr>
              <a:t>the most valuable of all gifts</a:t>
            </a:r>
            <a:r>
              <a:rPr lang="en-AU" sz="5500" dirty="0">
                <a:latin typeface="Open Sans Light" panose="020B0306030504020204" pitchFamily="34" charset="0"/>
                <a:ea typeface="Open Sans Light" panose="020B0306030504020204" pitchFamily="34" charset="0"/>
                <a:cs typeface="Open Sans Light" panose="020B0306030504020204" pitchFamily="34" charset="0"/>
              </a:rPr>
              <a:t>.”</a:t>
            </a:r>
          </a:p>
          <a:p>
            <a:pPr algn="ctr">
              <a:lnSpc>
                <a:spcPct val="120000"/>
              </a:lnSpc>
              <a:spcBef>
                <a:spcPts val="0"/>
              </a:spcBef>
            </a:pPr>
            <a:endParaRPr lang="en-AU" sz="3100" dirty="0">
              <a:latin typeface="Open Sans Light" panose="020B0306030504020204" pitchFamily="34" charset="0"/>
              <a:ea typeface="Open Sans Light" panose="020B0306030504020204" pitchFamily="34" charset="0"/>
              <a:cs typeface="Open Sans Light" panose="020B0306030504020204" pitchFamily="34" charset="0"/>
            </a:endParaRPr>
          </a:p>
          <a:p>
            <a:pPr algn="ctr">
              <a:lnSpc>
                <a:spcPct val="120000"/>
              </a:lnSpc>
            </a:pPr>
            <a:r>
              <a:rPr lang="en-AU" sz="4500" i="1" dirty="0"/>
              <a:t>Ellen G. White, Counsels on Diet &amp; Foods, 251</a:t>
            </a:r>
          </a:p>
          <a:p>
            <a:pPr algn="ctr">
              <a:lnSpc>
                <a:spcPct val="120000"/>
              </a:lnSpc>
            </a:pPr>
            <a:endParaRPr lang="en-AU" sz="4500" i="1" dirty="0"/>
          </a:p>
          <a:p>
            <a:pPr algn="ctr">
              <a:lnSpc>
                <a:spcPct val="120000"/>
              </a:lnSpc>
            </a:pPr>
            <a:endParaRPr lang="en-AU" sz="4500" dirty="0"/>
          </a:p>
        </p:txBody>
      </p:sp>
      <p:pic>
        <p:nvPicPr>
          <p:cNvPr id="4" name="Picture 3">
            <a:extLst>
              <a:ext uri="{FF2B5EF4-FFF2-40B4-BE49-F238E27FC236}">
                <a16:creationId xmlns:a16="http://schemas.microsoft.com/office/drawing/2014/main" id="{66160554-37A1-1543-9EF0-2874055D84AD}"/>
              </a:ext>
            </a:extLst>
          </p:cNvPr>
          <p:cNvPicPr>
            <a:picLocks noChangeAspect="1"/>
          </p:cNvPicPr>
          <p:nvPr/>
        </p:nvPicPr>
        <p:blipFill rotWithShape="1">
          <a:blip r:embed="rId2"/>
          <a:srcRect/>
          <a:stretch/>
        </p:blipFill>
        <p:spPr>
          <a:xfrm>
            <a:off x="1524000" y="964096"/>
            <a:ext cx="3946451" cy="5186302"/>
          </a:xfrm>
          <a:prstGeom prst="rect">
            <a:avLst/>
          </a:prstGeom>
        </p:spPr>
      </p:pic>
    </p:spTree>
    <p:extLst>
      <p:ext uri="{BB962C8B-B14F-4D97-AF65-F5344CB8AC3E}">
        <p14:creationId xmlns:p14="http://schemas.microsoft.com/office/powerpoint/2010/main" val="37781253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44CFB45-B2F2-AB47-8001-18506645BC83}"/>
              </a:ext>
            </a:extLst>
          </p:cNvPr>
          <p:cNvSpPr>
            <a:spLocks noGrp="1"/>
          </p:cNvSpPr>
          <p:nvPr>
            <p:ph sz="half" idx="2"/>
          </p:nvPr>
        </p:nvSpPr>
        <p:spPr>
          <a:xfrm>
            <a:off x="2888973" y="1965126"/>
            <a:ext cx="6414053" cy="3409245"/>
          </a:xfrm>
        </p:spPr>
        <p:txBody>
          <a:bodyPr>
            <a:normAutofit fontScale="62500" lnSpcReduction="20000"/>
          </a:bodyPr>
          <a:lstStyle/>
          <a:p>
            <a:pPr algn="ctr">
              <a:lnSpc>
                <a:spcPct val="120000"/>
              </a:lnSpc>
            </a:pPr>
            <a:r>
              <a:rPr lang="en-AU" sz="36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The Gut-Brain Connection.</a:t>
            </a:r>
          </a:p>
          <a:p>
            <a:pPr algn="ctr">
              <a:lnSpc>
                <a:spcPct val="120000"/>
              </a:lnSpc>
              <a:spcBef>
                <a:spcPts val="0"/>
              </a:spcBef>
            </a:pPr>
            <a:r>
              <a:rPr lang="en-AU" sz="36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We’re not saved by our health choices, but we can be lost by them. It’s not ‘salvation by decaf’, or ‘the gospel according to tofu’, but our food and lifestyle choices do affect our ability to commune with God. They can open or close our arteries, our neural pathways and our sensitivity to the Holy Spirit’s promptings.</a:t>
            </a:r>
          </a:p>
        </p:txBody>
      </p:sp>
    </p:spTree>
    <p:extLst>
      <p:ext uri="{BB962C8B-B14F-4D97-AF65-F5344CB8AC3E}">
        <p14:creationId xmlns:p14="http://schemas.microsoft.com/office/powerpoint/2010/main" val="18926483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DFB9165-6E58-554C-9649-8FE0D106F736}"/>
              </a:ext>
            </a:extLst>
          </p:cNvPr>
          <p:cNvSpPr>
            <a:spLocks noGrp="1"/>
          </p:cNvSpPr>
          <p:nvPr>
            <p:ph type="body" sz="quarter" idx="11"/>
          </p:nvPr>
        </p:nvSpPr>
        <p:spPr>
          <a:xfrm>
            <a:off x="6682750" y="1162878"/>
            <a:ext cx="5023448" cy="4954450"/>
          </a:xfrm>
        </p:spPr>
        <p:txBody>
          <a:bodyPr>
            <a:normAutofit fontScale="62500" lnSpcReduction="20000"/>
          </a:bodyPr>
          <a:lstStyle/>
          <a:p>
            <a:pPr algn="ctr">
              <a:lnSpc>
                <a:spcPct val="120000"/>
              </a:lnSpc>
              <a:spcBef>
                <a:spcPts val="0"/>
              </a:spcBef>
            </a:pPr>
            <a:r>
              <a:rPr lang="en-AU" sz="4500" dirty="0">
                <a:latin typeface="Open Sans Light" panose="020B0306030504020204" pitchFamily="34" charset="0"/>
                <a:ea typeface="Open Sans Light" panose="020B0306030504020204" pitchFamily="34" charset="0"/>
                <a:cs typeface="Open Sans Light" panose="020B0306030504020204" pitchFamily="34" charset="0"/>
              </a:rPr>
              <a:t>“Anything that lessens physical strength enfeebles the mind and makes it less capable of discriminating between right and wrong. We become less capable of choosing the good and have less strength of will to do that which we know to be right.”</a:t>
            </a:r>
          </a:p>
          <a:p>
            <a:pPr algn="ctr">
              <a:lnSpc>
                <a:spcPct val="120000"/>
              </a:lnSpc>
              <a:spcBef>
                <a:spcPts val="0"/>
              </a:spcBef>
            </a:pPr>
            <a:endParaRPr lang="en-AU" sz="2900" dirty="0">
              <a:latin typeface="Open Sans Light" panose="020B0306030504020204" pitchFamily="34" charset="0"/>
              <a:ea typeface="Open Sans Light" panose="020B0306030504020204" pitchFamily="34" charset="0"/>
              <a:cs typeface="Open Sans Light" panose="020B0306030504020204" pitchFamily="34" charset="0"/>
            </a:endParaRPr>
          </a:p>
          <a:p>
            <a:pPr algn="ctr">
              <a:lnSpc>
                <a:spcPct val="120000"/>
              </a:lnSpc>
            </a:pPr>
            <a:r>
              <a:rPr lang="en-AU" sz="2900" i="1" dirty="0"/>
              <a:t>Ellen G. White, Christ’s Object Lessons, 346</a:t>
            </a:r>
            <a:endParaRPr lang="en-AU" sz="2900" dirty="0"/>
          </a:p>
        </p:txBody>
      </p:sp>
      <p:pic>
        <p:nvPicPr>
          <p:cNvPr id="4" name="Picture 3" descr="A person with the hand on the face&#10;&#10;Description automatically generated with low confidence">
            <a:extLst>
              <a:ext uri="{FF2B5EF4-FFF2-40B4-BE49-F238E27FC236}">
                <a16:creationId xmlns:a16="http://schemas.microsoft.com/office/drawing/2014/main" id="{94C728E7-F074-1944-AE7B-FB3F044C788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333500" y="1015692"/>
            <a:ext cx="4284000" cy="4826615"/>
          </a:xfrm>
          <a:prstGeom prst="rect">
            <a:avLst/>
          </a:prstGeom>
        </p:spPr>
      </p:pic>
    </p:spTree>
    <p:extLst>
      <p:ext uri="{BB962C8B-B14F-4D97-AF65-F5344CB8AC3E}">
        <p14:creationId xmlns:p14="http://schemas.microsoft.com/office/powerpoint/2010/main" val="19395951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indoor, person, dark&#10;&#10;Description automatically generated">
            <a:extLst>
              <a:ext uri="{FF2B5EF4-FFF2-40B4-BE49-F238E27FC236}">
                <a16:creationId xmlns:a16="http://schemas.microsoft.com/office/drawing/2014/main" id="{43B25238-D05D-3C49-B61F-2A136AC0435E}"/>
              </a:ext>
            </a:extLst>
          </p:cNvPr>
          <p:cNvPicPr>
            <a:picLocks noGrp="1" noChangeAspect="1"/>
          </p:cNvPicPr>
          <p:nvPr>
            <p:ph type="pic" sz="quarter" idx="4294967295"/>
          </p:nvPr>
        </p:nvPicPr>
        <p:blipFill rotWithShape="1">
          <a:blip r:embed="rId2" cstate="screen">
            <a:extLst>
              <a:ext uri="{28A0092B-C50C-407E-A947-70E740481C1C}">
                <a14:useLocalDpi xmlns:a14="http://schemas.microsoft.com/office/drawing/2010/main"/>
              </a:ext>
            </a:extLst>
          </a:blip>
          <a:srcRect/>
          <a:stretch/>
        </p:blipFill>
        <p:spPr>
          <a:xfrm>
            <a:off x="1532237" y="740672"/>
            <a:ext cx="3977015" cy="5585254"/>
          </a:xfrm>
        </p:spPr>
      </p:pic>
      <p:sp>
        <p:nvSpPr>
          <p:cNvPr id="3" name="Text Placeholder 2">
            <a:extLst>
              <a:ext uri="{FF2B5EF4-FFF2-40B4-BE49-F238E27FC236}">
                <a16:creationId xmlns:a16="http://schemas.microsoft.com/office/drawing/2014/main" id="{BDFB9165-6E58-554C-9649-8FE0D106F736}"/>
              </a:ext>
            </a:extLst>
          </p:cNvPr>
          <p:cNvSpPr>
            <a:spLocks noGrp="1"/>
          </p:cNvSpPr>
          <p:nvPr>
            <p:ph type="body" sz="quarter" idx="11"/>
          </p:nvPr>
        </p:nvSpPr>
        <p:spPr>
          <a:xfrm>
            <a:off x="6814056" y="1046197"/>
            <a:ext cx="4897438" cy="4765606"/>
          </a:xfrm>
        </p:spPr>
        <p:txBody>
          <a:bodyPr>
            <a:normAutofit fontScale="77500" lnSpcReduction="20000"/>
          </a:bodyPr>
          <a:lstStyle/>
          <a:p>
            <a:pPr algn="ctr">
              <a:lnSpc>
                <a:spcPct val="120000"/>
              </a:lnSpc>
              <a:spcBef>
                <a:spcPts val="0"/>
              </a:spcBef>
            </a:pPr>
            <a:r>
              <a:rPr lang="en-AU" sz="3300" dirty="0">
                <a:latin typeface="Open Sans Light" panose="020B0306030504020204" pitchFamily="34" charset="0"/>
                <a:ea typeface="Open Sans Light" panose="020B0306030504020204" pitchFamily="34" charset="0"/>
                <a:cs typeface="Open Sans Light" panose="020B0306030504020204" pitchFamily="34" charset="0"/>
              </a:rPr>
              <a:t>“Transgression of physical law is transgression of the moral law; … His law is written with His own finger upon every nerve, every muscle, every faculty, which has been entrusted to man. And every misuse of any part of our organism is a violation of that law.”</a:t>
            </a:r>
          </a:p>
          <a:p>
            <a:pPr algn="ctr">
              <a:lnSpc>
                <a:spcPct val="120000"/>
              </a:lnSpc>
              <a:spcBef>
                <a:spcPts val="0"/>
              </a:spcBef>
            </a:pPr>
            <a:endParaRPr lang="en-AU" sz="1900" dirty="0">
              <a:latin typeface="Open Sans Light" panose="020B0306030504020204" pitchFamily="34" charset="0"/>
              <a:ea typeface="Open Sans Light" panose="020B0306030504020204" pitchFamily="34" charset="0"/>
              <a:cs typeface="Open Sans Light" panose="020B0306030504020204" pitchFamily="34" charset="0"/>
            </a:endParaRPr>
          </a:p>
          <a:p>
            <a:pPr algn="ctr">
              <a:lnSpc>
                <a:spcPct val="120000"/>
              </a:lnSpc>
              <a:spcBef>
                <a:spcPts val="0"/>
              </a:spcBef>
            </a:pPr>
            <a:r>
              <a:rPr lang="en-AU" sz="1900" i="1" dirty="0"/>
              <a:t>Ellen G. White, Christ’s Object Lessons, 347</a:t>
            </a:r>
            <a:endParaRPr lang="en-AU" sz="1900" dirty="0"/>
          </a:p>
        </p:txBody>
      </p:sp>
    </p:spTree>
    <p:extLst>
      <p:ext uri="{BB962C8B-B14F-4D97-AF65-F5344CB8AC3E}">
        <p14:creationId xmlns:p14="http://schemas.microsoft.com/office/powerpoint/2010/main" val="14599406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73FBCC3-D477-A44F-A568-5F710E82FD2D}"/>
              </a:ext>
            </a:extLst>
          </p:cNvPr>
          <p:cNvSpPr>
            <a:spLocks noGrp="1"/>
          </p:cNvSpPr>
          <p:nvPr>
            <p:ph type="body" sz="quarter" idx="11"/>
          </p:nvPr>
        </p:nvSpPr>
        <p:spPr>
          <a:xfrm>
            <a:off x="524716" y="1103972"/>
            <a:ext cx="4995138" cy="5316706"/>
          </a:xfrm>
        </p:spPr>
        <p:txBody>
          <a:bodyPr>
            <a:normAutofit fontScale="70000" lnSpcReduction="20000"/>
          </a:bodyPr>
          <a:lstStyle/>
          <a:p>
            <a:pPr algn="ctr">
              <a:lnSpc>
                <a:spcPct val="120000"/>
              </a:lnSpc>
              <a:spcBef>
                <a:spcPts val="0"/>
              </a:spcBef>
            </a:pPr>
            <a:r>
              <a:rPr lang="en-AU" sz="3100" dirty="0">
                <a:latin typeface="Open Sans Light" panose="020B0306030504020204" pitchFamily="34" charset="0"/>
                <a:ea typeface="Open Sans Light" panose="020B0306030504020204" pitchFamily="34" charset="0"/>
                <a:cs typeface="Open Sans Light" panose="020B0306030504020204" pitchFamily="34" charset="0"/>
              </a:rPr>
              <a:t>“Australian researchers found that a Mediterranean-style diet, which emphasised fruits, vegetables, grains and legumes, relieved depression four times more effectively than when only social support was offered to the study participants. More recently, studies have found that a higher consumption of fruit and vegetables not only improves happiness, but also enhances other mental measures like curiosity and creativity.”</a:t>
            </a:r>
          </a:p>
          <a:p>
            <a:pPr>
              <a:lnSpc>
                <a:spcPct val="120000"/>
              </a:lnSpc>
              <a:spcBef>
                <a:spcPts val="0"/>
              </a:spcBef>
            </a:pPr>
            <a:endParaRPr lang="en-AU" sz="1100" dirty="0">
              <a:latin typeface="Open Sans Light" panose="020B0306030504020204" pitchFamily="34" charset="0"/>
              <a:ea typeface="Open Sans Light" panose="020B0306030504020204" pitchFamily="34" charset="0"/>
              <a:cs typeface="Open Sans Light" panose="020B0306030504020204" pitchFamily="34" charset="0"/>
            </a:endParaRPr>
          </a:p>
          <a:p>
            <a:pPr algn="ctr">
              <a:lnSpc>
                <a:spcPct val="120000"/>
              </a:lnSpc>
              <a:spcBef>
                <a:spcPts val="0"/>
              </a:spcBef>
            </a:pPr>
            <a:r>
              <a:rPr lang="en-AU" sz="2600" i="1" dirty="0">
                <a:latin typeface="Open Sans Light" panose="020B0306030504020204" pitchFamily="34" charset="0"/>
                <a:ea typeface="Open Sans Light" panose="020B0306030504020204" pitchFamily="34" charset="0"/>
                <a:cs typeface="Open Sans Light" panose="020B0306030504020204" pitchFamily="34" charset="0"/>
              </a:rPr>
              <a:t>BMC Medicine, 15, p.23</a:t>
            </a:r>
          </a:p>
          <a:p>
            <a:pPr>
              <a:lnSpc>
                <a:spcPct val="120000"/>
              </a:lnSpc>
              <a:spcBef>
                <a:spcPts val="0"/>
              </a:spcBef>
            </a:pPr>
            <a:endParaRPr lang="en-US" dirty="0"/>
          </a:p>
        </p:txBody>
      </p:sp>
      <p:pic>
        <p:nvPicPr>
          <p:cNvPr id="10" name="Picture 9" descr="Text&#10;&#10;Description automatically generated">
            <a:extLst>
              <a:ext uri="{FF2B5EF4-FFF2-40B4-BE49-F238E27FC236}">
                <a16:creationId xmlns:a16="http://schemas.microsoft.com/office/drawing/2014/main" id="{1C9F5546-00D8-BF40-8E90-742C56A1FAE3}"/>
              </a:ext>
            </a:extLst>
          </p:cNvPr>
          <p:cNvPicPr>
            <a:picLocks noChangeAspect="1"/>
          </p:cNvPicPr>
          <p:nvPr/>
        </p:nvPicPr>
        <p:blipFill>
          <a:blip r:embed="rId2"/>
          <a:stretch>
            <a:fillRect/>
          </a:stretch>
        </p:blipFill>
        <p:spPr>
          <a:xfrm>
            <a:off x="7306269" y="437321"/>
            <a:ext cx="3750365" cy="5625548"/>
          </a:xfrm>
          <a:prstGeom prst="rect">
            <a:avLst/>
          </a:prstGeom>
        </p:spPr>
      </p:pic>
      <p:sp>
        <p:nvSpPr>
          <p:cNvPr id="12" name="Title 3">
            <a:extLst>
              <a:ext uri="{FF2B5EF4-FFF2-40B4-BE49-F238E27FC236}">
                <a16:creationId xmlns:a16="http://schemas.microsoft.com/office/drawing/2014/main" id="{D07905B8-F525-7A43-8474-652B7F4BDD31}"/>
              </a:ext>
            </a:extLst>
          </p:cNvPr>
          <p:cNvSpPr>
            <a:spLocks noGrp="1"/>
          </p:cNvSpPr>
          <p:nvPr>
            <p:ph type="title"/>
          </p:nvPr>
        </p:nvSpPr>
        <p:spPr>
          <a:xfrm>
            <a:off x="622417" y="437321"/>
            <a:ext cx="4897437" cy="666650"/>
          </a:xfrm>
        </p:spPr>
        <p:txBody>
          <a:bodyPr>
            <a:normAutofit/>
          </a:bodyPr>
          <a:lstStyle/>
          <a:p>
            <a:pPr algn="ctr"/>
            <a:r>
              <a:rPr lang="en-AU" sz="4000" i="1" dirty="0"/>
              <a:t>Dr Darren Morton</a:t>
            </a:r>
            <a:endParaRPr lang="en-US" sz="4000" dirty="0"/>
          </a:p>
        </p:txBody>
      </p:sp>
    </p:spTree>
    <p:extLst>
      <p:ext uri="{BB962C8B-B14F-4D97-AF65-F5344CB8AC3E}">
        <p14:creationId xmlns:p14="http://schemas.microsoft.com/office/powerpoint/2010/main" val="40481790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89DE2B4-4B26-8145-8D02-EE4BD2F88B06}"/>
              </a:ext>
            </a:extLst>
          </p:cNvPr>
          <p:cNvPicPr>
            <a:picLocks noChangeAspect="1"/>
          </p:cNvPicPr>
          <p:nvPr/>
        </p:nvPicPr>
        <p:blipFill>
          <a:blip r:embed="rId2"/>
          <a:stretch>
            <a:fillRect/>
          </a:stretch>
        </p:blipFill>
        <p:spPr>
          <a:xfrm>
            <a:off x="2603575" y="0"/>
            <a:ext cx="7826210" cy="6456405"/>
          </a:xfrm>
          <a:prstGeom prst="rect">
            <a:avLst/>
          </a:prstGeom>
        </p:spPr>
      </p:pic>
    </p:spTree>
    <p:extLst>
      <p:ext uri="{BB962C8B-B14F-4D97-AF65-F5344CB8AC3E}">
        <p14:creationId xmlns:p14="http://schemas.microsoft.com/office/powerpoint/2010/main" val="24317143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7">
            <a:extLst>
              <a:ext uri="{FF2B5EF4-FFF2-40B4-BE49-F238E27FC236}">
                <a16:creationId xmlns:a16="http://schemas.microsoft.com/office/drawing/2014/main" id="{82924D2C-EC9F-B747-9B03-613459151BA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379142"/>
            <a:ext cx="12192000" cy="7616283"/>
          </a:xfrm>
          <a:prstGeom prst="rect">
            <a:avLst/>
          </a:prstGeom>
        </p:spPr>
      </p:pic>
      <p:sp>
        <p:nvSpPr>
          <p:cNvPr id="4" name="Title 2">
            <a:extLst>
              <a:ext uri="{FF2B5EF4-FFF2-40B4-BE49-F238E27FC236}">
                <a16:creationId xmlns:a16="http://schemas.microsoft.com/office/drawing/2014/main" id="{7232DDFA-5B27-CC43-B19A-018A4A31A49F}"/>
              </a:ext>
            </a:extLst>
          </p:cNvPr>
          <p:cNvSpPr txBox="1">
            <a:spLocks/>
          </p:cNvSpPr>
          <p:nvPr/>
        </p:nvSpPr>
        <p:spPr>
          <a:xfrm>
            <a:off x="2098086" y="446048"/>
            <a:ext cx="7793046" cy="691376"/>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algn="ctr"/>
            <a:r>
              <a:rPr lang="en-AU" dirty="0">
                <a:latin typeface="Open Sans Light" panose="020B0306030504020204" pitchFamily="34" charset="0"/>
                <a:ea typeface="Open Sans Light" panose="020B0306030504020204" pitchFamily="34" charset="0"/>
                <a:cs typeface="Open Sans Light" panose="020B0306030504020204" pitchFamily="34" charset="0"/>
              </a:rPr>
              <a:t>Live long. Die short.</a:t>
            </a:r>
            <a:endParaRPr lang="en-US" dirty="0"/>
          </a:p>
        </p:txBody>
      </p:sp>
    </p:spTree>
    <p:extLst>
      <p:ext uri="{BB962C8B-B14F-4D97-AF65-F5344CB8AC3E}">
        <p14:creationId xmlns:p14="http://schemas.microsoft.com/office/powerpoint/2010/main" val="9623548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44CFB45-B2F2-AB47-8001-18506645BC83}"/>
              </a:ext>
            </a:extLst>
          </p:cNvPr>
          <p:cNvSpPr>
            <a:spLocks noGrp="1"/>
          </p:cNvSpPr>
          <p:nvPr>
            <p:ph sz="half" idx="2"/>
          </p:nvPr>
        </p:nvSpPr>
        <p:spPr>
          <a:xfrm>
            <a:off x="2888973" y="1802436"/>
            <a:ext cx="6414053" cy="3409245"/>
          </a:xfrm>
        </p:spPr>
        <p:txBody>
          <a:bodyPr/>
          <a:lstStyle/>
          <a:p>
            <a:pPr algn="ctr">
              <a:lnSpc>
                <a:spcPct val="100000"/>
              </a:lnSpc>
            </a:pPr>
            <a:r>
              <a:rPr lang="en-AU" sz="3600" dirty="0">
                <a:latin typeface="Open Sans Light" panose="020B0306030504020204" pitchFamily="34" charset="0"/>
                <a:ea typeface="Open Sans Light" panose="020B0306030504020204" pitchFamily="34" charset="0"/>
                <a:cs typeface="Open Sans Light" panose="020B0306030504020204" pitchFamily="34" charset="0"/>
              </a:rPr>
              <a:t>Every meal either heals or harms.</a:t>
            </a:r>
          </a:p>
          <a:p>
            <a:pPr algn="ctr">
              <a:lnSpc>
                <a:spcPct val="100000"/>
              </a:lnSpc>
            </a:pPr>
            <a:r>
              <a:rPr lang="en-AU" sz="2400" dirty="0">
                <a:latin typeface="Open Sans Light" panose="020B0306030504020204" pitchFamily="34" charset="0"/>
              </a:rPr>
              <a:t>All that we consume with our mouth,</a:t>
            </a:r>
          </a:p>
          <a:p>
            <a:pPr algn="ctr">
              <a:lnSpc>
                <a:spcPct val="100000"/>
              </a:lnSpc>
            </a:pPr>
            <a:r>
              <a:rPr lang="en-AU" sz="2400" dirty="0">
                <a:latin typeface="Open Sans Light" panose="020B0306030504020204" pitchFamily="34" charset="0"/>
              </a:rPr>
              <a:t>ears and eyes has an impact.</a:t>
            </a:r>
            <a:endParaRPr lang="en-AU" sz="2400" dirty="0"/>
          </a:p>
        </p:txBody>
      </p:sp>
    </p:spTree>
    <p:extLst>
      <p:ext uri="{BB962C8B-B14F-4D97-AF65-F5344CB8AC3E}">
        <p14:creationId xmlns:p14="http://schemas.microsoft.com/office/powerpoint/2010/main" val="26430890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E87AAB6-8152-6744-9073-830DE8393108}"/>
              </a:ext>
            </a:extLst>
          </p:cNvPr>
          <p:cNvSpPr>
            <a:spLocks noGrp="1"/>
          </p:cNvSpPr>
          <p:nvPr>
            <p:ph type="body" sz="quarter" idx="11"/>
          </p:nvPr>
        </p:nvSpPr>
        <p:spPr>
          <a:xfrm>
            <a:off x="857955" y="1309511"/>
            <a:ext cx="4617155" cy="4233332"/>
          </a:xfrm>
        </p:spPr>
        <p:txBody>
          <a:bodyPr>
            <a:normAutofit fontScale="92500" lnSpcReduction="10000"/>
          </a:bodyPr>
          <a:lstStyle/>
          <a:p>
            <a:pPr algn="ctr">
              <a:lnSpc>
                <a:spcPct val="110000"/>
              </a:lnSpc>
            </a:pPr>
            <a:r>
              <a:rPr lang="en-US" sz="4400" dirty="0"/>
              <a:t>“At least half of positive psychology occurs below the neck.”</a:t>
            </a:r>
          </a:p>
          <a:p>
            <a:pPr algn="ctr">
              <a:lnSpc>
                <a:spcPct val="110000"/>
              </a:lnSpc>
            </a:pPr>
            <a:endParaRPr lang="en-US" sz="4400" dirty="0"/>
          </a:p>
          <a:p>
            <a:pPr algn="ctr">
              <a:lnSpc>
                <a:spcPct val="110000"/>
              </a:lnSpc>
              <a:spcBef>
                <a:spcPts val="0"/>
              </a:spcBef>
            </a:pPr>
            <a:r>
              <a:rPr lang="en-US" sz="1900" dirty="0"/>
              <a:t>Dr Martin Seligman</a:t>
            </a:r>
            <a:br>
              <a:rPr lang="en-US" sz="1900" dirty="0"/>
            </a:br>
            <a:r>
              <a:rPr lang="en-US" sz="1900" i="1" dirty="0"/>
              <a:t>American Psychological Association</a:t>
            </a:r>
            <a:endParaRPr lang="en-US" sz="1900" dirty="0"/>
          </a:p>
        </p:txBody>
      </p:sp>
      <p:pic>
        <p:nvPicPr>
          <p:cNvPr id="5" name="Picture 4">
            <a:extLst>
              <a:ext uri="{FF2B5EF4-FFF2-40B4-BE49-F238E27FC236}">
                <a16:creationId xmlns:a16="http://schemas.microsoft.com/office/drawing/2014/main" id="{A621E11C-5DA6-594B-B867-561B786D909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080422" y="740673"/>
            <a:ext cx="4098324" cy="5141296"/>
          </a:xfrm>
          <a:prstGeom prst="rect">
            <a:avLst/>
          </a:prstGeom>
        </p:spPr>
      </p:pic>
    </p:spTree>
    <p:extLst>
      <p:ext uri="{BB962C8B-B14F-4D97-AF65-F5344CB8AC3E}">
        <p14:creationId xmlns:p14="http://schemas.microsoft.com/office/powerpoint/2010/main" val="42287286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indoor, person, dark&#10;&#10;Description automatically generated">
            <a:extLst>
              <a:ext uri="{FF2B5EF4-FFF2-40B4-BE49-F238E27FC236}">
                <a16:creationId xmlns:a16="http://schemas.microsoft.com/office/drawing/2014/main" id="{43B25238-D05D-3C49-B61F-2A136AC0435E}"/>
              </a:ext>
            </a:extLst>
          </p:cNvPr>
          <p:cNvPicPr>
            <a:picLocks noGrp="1" noChangeAspect="1"/>
          </p:cNvPicPr>
          <p:nvPr>
            <p:ph type="pic" sz="quarter" idx="4294967295"/>
          </p:nvPr>
        </p:nvPicPr>
        <p:blipFill rotWithShape="1">
          <a:blip r:embed="rId2" cstate="screen">
            <a:extLst>
              <a:ext uri="{28A0092B-C50C-407E-A947-70E740481C1C}">
                <a14:useLocalDpi xmlns:a14="http://schemas.microsoft.com/office/drawing/2010/main"/>
              </a:ext>
            </a:extLst>
          </a:blip>
          <a:srcRect/>
          <a:stretch/>
        </p:blipFill>
        <p:spPr>
          <a:xfrm>
            <a:off x="1532237" y="740672"/>
            <a:ext cx="3977015" cy="5585254"/>
          </a:xfrm>
        </p:spPr>
      </p:pic>
      <p:sp>
        <p:nvSpPr>
          <p:cNvPr id="3" name="Text Placeholder 2">
            <a:extLst>
              <a:ext uri="{FF2B5EF4-FFF2-40B4-BE49-F238E27FC236}">
                <a16:creationId xmlns:a16="http://schemas.microsoft.com/office/drawing/2014/main" id="{BDFB9165-6E58-554C-9649-8FE0D106F736}"/>
              </a:ext>
            </a:extLst>
          </p:cNvPr>
          <p:cNvSpPr>
            <a:spLocks noGrp="1"/>
          </p:cNvSpPr>
          <p:nvPr>
            <p:ph type="body" sz="quarter" idx="11"/>
          </p:nvPr>
        </p:nvSpPr>
        <p:spPr>
          <a:xfrm>
            <a:off x="6682750" y="1046197"/>
            <a:ext cx="5029789" cy="4765606"/>
          </a:xfrm>
        </p:spPr>
        <p:txBody>
          <a:bodyPr>
            <a:normAutofit lnSpcReduction="10000"/>
          </a:bodyPr>
          <a:lstStyle/>
          <a:p>
            <a:pPr algn="ctr">
              <a:lnSpc>
                <a:spcPct val="110000"/>
              </a:lnSpc>
              <a:spcBef>
                <a:spcPts val="0"/>
              </a:spcBef>
            </a:pPr>
            <a:r>
              <a:rPr lang="en-AU" sz="3300" dirty="0">
                <a:latin typeface="Open Sans Light" panose="020B0306030504020204" pitchFamily="34" charset="0"/>
                <a:ea typeface="Open Sans Light" panose="020B0306030504020204" pitchFamily="34" charset="0"/>
                <a:cs typeface="Open Sans Light" panose="020B0306030504020204" pitchFamily="34" charset="0"/>
              </a:rPr>
              <a:t>“The pleasure of doing good to others imparts a glow to the feelings which flashes through the nerves, quickens the circulation of the blood, and induces mental and physical health.”</a:t>
            </a:r>
          </a:p>
          <a:p>
            <a:pPr algn="ctr">
              <a:lnSpc>
                <a:spcPct val="110000"/>
              </a:lnSpc>
              <a:spcBef>
                <a:spcPts val="0"/>
              </a:spcBef>
            </a:pPr>
            <a:endParaRPr lang="en-AU" sz="1900" dirty="0">
              <a:latin typeface="Open Sans Light" panose="020B0306030504020204" pitchFamily="34" charset="0"/>
              <a:ea typeface="Open Sans Light" panose="020B0306030504020204" pitchFamily="34" charset="0"/>
              <a:cs typeface="Open Sans Light" panose="020B0306030504020204" pitchFamily="34" charset="0"/>
            </a:endParaRPr>
          </a:p>
          <a:p>
            <a:pPr algn="ctr">
              <a:lnSpc>
                <a:spcPct val="110000"/>
              </a:lnSpc>
              <a:spcBef>
                <a:spcPts val="0"/>
              </a:spcBef>
            </a:pPr>
            <a:r>
              <a:rPr lang="en-AU" sz="1900" i="1" dirty="0"/>
              <a:t>Ellen G. White, Testimonies Vol. 4, 56</a:t>
            </a:r>
            <a:endParaRPr lang="en-AU" sz="1900" dirty="0"/>
          </a:p>
        </p:txBody>
      </p:sp>
    </p:spTree>
    <p:extLst>
      <p:ext uri="{BB962C8B-B14F-4D97-AF65-F5344CB8AC3E}">
        <p14:creationId xmlns:p14="http://schemas.microsoft.com/office/powerpoint/2010/main" val="17616498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22B94-DE0B-1247-B13F-A57418A53311}"/>
              </a:ext>
            </a:extLst>
          </p:cNvPr>
          <p:cNvSpPr>
            <a:spLocks noGrp="1"/>
          </p:cNvSpPr>
          <p:nvPr>
            <p:ph type="title"/>
          </p:nvPr>
        </p:nvSpPr>
        <p:spPr>
          <a:xfrm>
            <a:off x="1316182" y="918019"/>
            <a:ext cx="10037618" cy="759340"/>
          </a:xfrm>
        </p:spPr>
        <p:txBody>
          <a:bodyPr>
            <a:normAutofit fontScale="90000"/>
          </a:bodyPr>
          <a:lstStyle/>
          <a:p>
            <a:r>
              <a:rPr lang="en-US" sz="3200" b="1" dirty="0"/>
              <a:t>Grateful Living Topic: TEMPLE</a:t>
            </a:r>
            <a:br>
              <a:rPr lang="en-US" sz="3200" b="1" dirty="0"/>
            </a:br>
            <a:br>
              <a:rPr lang="en-US" sz="1100" b="1" dirty="0"/>
            </a:br>
            <a:r>
              <a:rPr lang="en-US" sz="3200" b="1" i="1" dirty="0"/>
              <a:t>Message Overview </a:t>
            </a:r>
            <a:r>
              <a:rPr lang="en-US" sz="1800" dirty="0">
                <a:solidFill>
                  <a:srgbClr val="00B050"/>
                </a:solidFill>
              </a:rPr>
              <a:t>(Delete this slide before presenting! </a:t>
            </a:r>
            <a:r>
              <a:rPr lang="en-US" sz="1800" dirty="0">
                <a:solidFill>
                  <a:srgbClr val="00B050"/>
                </a:solidFill>
                <a:sym typeface="Wingdings" pitchFamily="2" charset="2"/>
              </a:rPr>
              <a:t>)</a:t>
            </a:r>
            <a:endParaRPr lang="en-US" sz="1800" dirty="0">
              <a:solidFill>
                <a:srgbClr val="00B050"/>
              </a:solidFill>
            </a:endParaRPr>
          </a:p>
        </p:txBody>
      </p:sp>
      <p:sp>
        <p:nvSpPr>
          <p:cNvPr id="3" name="Content Placeholder 2">
            <a:extLst>
              <a:ext uri="{FF2B5EF4-FFF2-40B4-BE49-F238E27FC236}">
                <a16:creationId xmlns:a16="http://schemas.microsoft.com/office/drawing/2014/main" id="{D5D20086-420A-EE4A-B651-8B62B0A97EB4}"/>
              </a:ext>
            </a:extLst>
          </p:cNvPr>
          <p:cNvSpPr>
            <a:spLocks noGrp="1"/>
          </p:cNvSpPr>
          <p:nvPr>
            <p:ph idx="1"/>
          </p:nvPr>
        </p:nvSpPr>
        <p:spPr>
          <a:xfrm>
            <a:off x="1316182" y="1813550"/>
            <a:ext cx="10037618" cy="5052497"/>
          </a:xfrm>
        </p:spPr>
        <p:txBody>
          <a:bodyPr>
            <a:normAutofit/>
          </a:bodyPr>
          <a:lstStyle/>
          <a:p>
            <a:r>
              <a:rPr lang="en-AU" sz="2400" b="1" dirty="0"/>
              <a:t>Key Scriptures</a:t>
            </a:r>
            <a:r>
              <a:rPr lang="en-AU" sz="2400" dirty="0"/>
              <a:t>: 1 Corinthians 3:16-17; 3 John 1:2; Luke 2:52</a:t>
            </a:r>
          </a:p>
          <a:p>
            <a:r>
              <a:rPr lang="en-AU" sz="2400" b="1" dirty="0"/>
              <a:t>Key EGW Writings</a:t>
            </a:r>
            <a:r>
              <a:rPr lang="en-AU" sz="2400" b="1" dirty="0">
                <a:solidFill>
                  <a:schemeClr val="tx1"/>
                </a:solidFill>
              </a:rPr>
              <a:t>: </a:t>
            </a:r>
            <a:r>
              <a:rPr lang="en-AU" sz="2400" dirty="0">
                <a:solidFill>
                  <a:schemeClr val="tx1"/>
                </a:solidFill>
              </a:rPr>
              <a:t>Christ’s Object Lessons, pp. 346-348</a:t>
            </a:r>
          </a:p>
          <a:p>
            <a:r>
              <a:rPr lang="en-AU" sz="2400" b="1" dirty="0"/>
              <a:t>Goal</a:t>
            </a:r>
            <a:r>
              <a:rPr lang="en-AU" sz="2400" dirty="0"/>
              <a:t>: Caring for my mind &amp; body for God’s service.</a:t>
            </a:r>
          </a:p>
          <a:p>
            <a:r>
              <a:rPr lang="en-US" sz="2400" b="1" dirty="0"/>
              <a:t>Interview Idea</a:t>
            </a:r>
            <a:r>
              <a:rPr lang="en-US" sz="2400" dirty="0">
                <a:solidFill>
                  <a:schemeClr val="tx1"/>
                </a:solidFill>
              </a:rPr>
              <a:t>: Is there an inspiring person in your church or wider community who you can interview (maybe even by phone or Zoom) about glorifying God through caring for their body temple (physical, mental and spiritual health)?</a:t>
            </a:r>
          </a:p>
        </p:txBody>
      </p:sp>
    </p:spTree>
    <p:extLst>
      <p:ext uri="{BB962C8B-B14F-4D97-AF65-F5344CB8AC3E}">
        <p14:creationId xmlns:p14="http://schemas.microsoft.com/office/powerpoint/2010/main" val="9162545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E87AAB6-8152-6744-9073-830DE8393108}"/>
              </a:ext>
            </a:extLst>
          </p:cNvPr>
          <p:cNvSpPr>
            <a:spLocks noGrp="1"/>
          </p:cNvSpPr>
          <p:nvPr>
            <p:ph type="body" sz="quarter" idx="11"/>
          </p:nvPr>
        </p:nvSpPr>
        <p:spPr>
          <a:xfrm>
            <a:off x="556054" y="1049868"/>
            <a:ext cx="5089121" cy="4748766"/>
          </a:xfrm>
        </p:spPr>
        <p:txBody>
          <a:bodyPr>
            <a:normAutofit fontScale="32500" lnSpcReduction="20000"/>
          </a:bodyPr>
          <a:lstStyle/>
          <a:p>
            <a:pPr algn="ctr">
              <a:lnSpc>
                <a:spcPct val="120000"/>
              </a:lnSpc>
              <a:spcBef>
                <a:spcPts val="0"/>
              </a:spcBef>
            </a:pPr>
            <a:r>
              <a:rPr lang="en-US" sz="8000" dirty="0"/>
              <a:t>“We scientists have found that doing a kindness produces the single most reliable momentary increase in well-being of any exercise we have tested... Here is the exercise: find one wholly unexpected kind thing to do tomorrow and just do it. Notice what happens to your mood.”</a:t>
            </a:r>
          </a:p>
          <a:p>
            <a:pPr algn="ctr">
              <a:lnSpc>
                <a:spcPct val="120000"/>
              </a:lnSpc>
            </a:pPr>
            <a:endParaRPr lang="en-US" sz="4400" dirty="0"/>
          </a:p>
          <a:p>
            <a:pPr algn="ctr">
              <a:lnSpc>
                <a:spcPct val="120000"/>
              </a:lnSpc>
              <a:spcBef>
                <a:spcPts val="0"/>
              </a:spcBef>
            </a:pPr>
            <a:r>
              <a:rPr lang="en-US" sz="5500" dirty="0"/>
              <a:t>Dr Martin Seligman</a:t>
            </a:r>
            <a:br>
              <a:rPr lang="en-US" sz="5500" dirty="0"/>
            </a:br>
            <a:r>
              <a:rPr lang="en-US" sz="5500" i="1" dirty="0"/>
              <a:t>American Psychological Association</a:t>
            </a:r>
            <a:endParaRPr lang="en-US" sz="5500" dirty="0"/>
          </a:p>
        </p:txBody>
      </p:sp>
      <p:pic>
        <p:nvPicPr>
          <p:cNvPr id="5" name="Picture 4">
            <a:extLst>
              <a:ext uri="{FF2B5EF4-FFF2-40B4-BE49-F238E27FC236}">
                <a16:creationId xmlns:a16="http://schemas.microsoft.com/office/drawing/2014/main" id="{A621E11C-5DA6-594B-B867-561B786D909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080422" y="740673"/>
            <a:ext cx="4098324" cy="5141296"/>
          </a:xfrm>
          <a:prstGeom prst="rect">
            <a:avLst/>
          </a:prstGeom>
        </p:spPr>
      </p:pic>
    </p:spTree>
    <p:extLst>
      <p:ext uri="{BB962C8B-B14F-4D97-AF65-F5344CB8AC3E}">
        <p14:creationId xmlns:p14="http://schemas.microsoft.com/office/powerpoint/2010/main" val="20971709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tree, outdoor, person&#10;&#10;Description automatically generated">
            <a:extLst>
              <a:ext uri="{FF2B5EF4-FFF2-40B4-BE49-F238E27FC236}">
                <a16:creationId xmlns:a16="http://schemas.microsoft.com/office/drawing/2014/main" id="{76E16EC3-6DF3-0643-B6C6-81C7240E6083}"/>
              </a:ext>
            </a:extLst>
          </p:cNvPr>
          <p:cNvPicPr>
            <a:picLocks noGrp="1" noChangeAspect="1"/>
          </p:cNvPicPr>
          <p:nvPr>
            <p:ph type="pic" idx="1"/>
          </p:nvPr>
        </p:nvPicPr>
        <p:blipFill>
          <a:blip r:embed="rId2" cstate="screen">
            <a:extLst>
              <a:ext uri="{28A0092B-C50C-407E-A947-70E740481C1C}">
                <a14:useLocalDpi xmlns:a14="http://schemas.microsoft.com/office/drawing/2010/main"/>
              </a:ext>
            </a:extLst>
          </a:blip>
          <a:srcRect/>
          <a:stretch>
            <a:fillRect/>
          </a:stretch>
        </p:blipFill>
        <p:spPr>
          <a:xfrm>
            <a:off x="5555722" y="992187"/>
            <a:ext cx="6172200" cy="4873625"/>
          </a:xfrm>
        </p:spPr>
      </p:pic>
      <p:sp>
        <p:nvSpPr>
          <p:cNvPr id="3" name="Title 2">
            <a:extLst>
              <a:ext uri="{FF2B5EF4-FFF2-40B4-BE49-F238E27FC236}">
                <a16:creationId xmlns:a16="http://schemas.microsoft.com/office/drawing/2014/main" id="{D8DD6517-70F9-D148-93FD-3003B3D90CE9}"/>
              </a:ext>
            </a:extLst>
          </p:cNvPr>
          <p:cNvSpPr>
            <a:spLocks noGrp="1"/>
          </p:cNvSpPr>
          <p:nvPr>
            <p:ph type="title"/>
          </p:nvPr>
        </p:nvSpPr>
        <p:spPr>
          <a:xfrm>
            <a:off x="693032" y="2286000"/>
            <a:ext cx="3932237" cy="1600200"/>
          </a:xfrm>
        </p:spPr>
        <p:txBody>
          <a:bodyPr>
            <a:normAutofit fontScale="90000"/>
          </a:bodyPr>
          <a:lstStyle/>
          <a:p>
            <a:pPr algn="ctr"/>
            <a:r>
              <a:rPr lang="en-AU" sz="4400" dirty="0">
                <a:latin typeface="Open Sans Light" panose="020B0306030504020204" pitchFamily="34" charset="0"/>
                <a:ea typeface="Open Sans Light" panose="020B0306030504020204" pitchFamily="34" charset="0"/>
                <a:cs typeface="Open Sans Light" panose="020B0306030504020204" pitchFamily="34" charset="0"/>
              </a:rPr>
              <a:t>Motion creates emotion.</a:t>
            </a:r>
            <a:endParaRPr lang="en-US" sz="4400" dirty="0"/>
          </a:p>
        </p:txBody>
      </p:sp>
    </p:spTree>
    <p:extLst>
      <p:ext uri="{BB962C8B-B14F-4D97-AF65-F5344CB8AC3E}">
        <p14:creationId xmlns:p14="http://schemas.microsoft.com/office/powerpoint/2010/main" val="27198327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76E16EC3-6DF3-0643-B6C6-81C7240E6083}"/>
              </a:ext>
            </a:extLst>
          </p:cNvPr>
          <p:cNvPicPr>
            <a:picLocks noGrp="1" noChangeAspect="1"/>
          </p:cNvPicPr>
          <p:nvPr>
            <p:ph type="pic" idx="1"/>
          </p:nvPr>
        </p:nvPicPr>
        <p:blipFill>
          <a:blip r:embed="rId2" cstate="screen">
            <a:extLst>
              <a:ext uri="{28A0092B-C50C-407E-A947-70E740481C1C}">
                <a14:useLocalDpi xmlns:a14="http://schemas.microsoft.com/office/drawing/2010/main"/>
              </a:ext>
            </a:extLst>
          </a:blip>
          <a:srcRect/>
          <a:stretch/>
        </p:blipFill>
        <p:spPr>
          <a:xfrm>
            <a:off x="5555722" y="1965277"/>
            <a:ext cx="6172200" cy="2927444"/>
          </a:xfrm>
        </p:spPr>
      </p:pic>
      <p:sp>
        <p:nvSpPr>
          <p:cNvPr id="3" name="Title 2">
            <a:extLst>
              <a:ext uri="{FF2B5EF4-FFF2-40B4-BE49-F238E27FC236}">
                <a16:creationId xmlns:a16="http://schemas.microsoft.com/office/drawing/2014/main" id="{D8DD6517-70F9-D148-93FD-3003B3D90CE9}"/>
              </a:ext>
            </a:extLst>
          </p:cNvPr>
          <p:cNvSpPr>
            <a:spLocks noGrp="1"/>
          </p:cNvSpPr>
          <p:nvPr>
            <p:ph type="title"/>
          </p:nvPr>
        </p:nvSpPr>
        <p:spPr>
          <a:xfrm>
            <a:off x="625299" y="1354666"/>
            <a:ext cx="3932237" cy="3747911"/>
          </a:xfrm>
        </p:spPr>
        <p:txBody>
          <a:bodyPr>
            <a:normAutofit/>
          </a:bodyPr>
          <a:lstStyle/>
          <a:p>
            <a:pPr algn="ctr"/>
            <a:r>
              <a:rPr lang="en-AU" sz="4400" dirty="0">
                <a:latin typeface="Open Sans Light" panose="020B0306030504020204" pitchFamily="34" charset="0"/>
                <a:ea typeface="Open Sans Light" panose="020B0306030504020204" pitchFamily="34" charset="0"/>
                <a:cs typeface="Open Sans Light" panose="020B0306030504020204" pitchFamily="34" charset="0"/>
              </a:rPr>
              <a:t>We die from the feet up.</a:t>
            </a:r>
            <a:br>
              <a:rPr lang="en-AU" sz="4400" dirty="0">
                <a:latin typeface="Open Sans Light" panose="020B0306030504020204" pitchFamily="34" charset="0"/>
                <a:ea typeface="Open Sans Light" panose="020B0306030504020204" pitchFamily="34" charset="0"/>
                <a:cs typeface="Open Sans Light" panose="020B0306030504020204" pitchFamily="34" charset="0"/>
              </a:rPr>
            </a:br>
            <a:br>
              <a:rPr lang="en-AU" sz="4400" dirty="0">
                <a:latin typeface="Open Sans Light" panose="020B0306030504020204" pitchFamily="34" charset="0"/>
                <a:ea typeface="Open Sans Light" panose="020B0306030504020204" pitchFamily="34" charset="0"/>
                <a:cs typeface="Open Sans Light" panose="020B0306030504020204" pitchFamily="34" charset="0"/>
              </a:rPr>
            </a:br>
            <a:r>
              <a:rPr lang="en-AU" sz="4400" dirty="0">
                <a:latin typeface="Open Sans Light" panose="020B0306030504020204" pitchFamily="34" charset="0"/>
                <a:ea typeface="Open Sans Light" panose="020B0306030504020204" pitchFamily="34" charset="0"/>
                <a:cs typeface="Open Sans Light" panose="020B0306030504020204" pitchFamily="34" charset="0"/>
              </a:rPr>
              <a:t>Keep moving!</a:t>
            </a:r>
            <a:br>
              <a:rPr lang="en-AU" sz="4400" dirty="0">
                <a:latin typeface="Open Sans Light" panose="020B0306030504020204" pitchFamily="34" charset="0"/>
                <a:ea typeface="Open Sans Light" panose="020B0306030504020204" pitchFamily="34" charset="0"/>
                <a:cs typeface="Open Sans Light" panose="020B0306030504020204" pitchFamily="34" charset="0"/>
              </a:rPr>
            </a:br>
            <a:endParaRPr lang="en-AU" sz="4400" dirty="0">
              <a:latin typeface="Open Sans Light" panose="020B0306030504020204" pitchFamily="34" charset="0"/>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1087765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F6890B6-DA81-8143-9395-CA38BF95C2DD}"/>
              </a:ext>
            </a:extLst>
          </p:cNvPr>
          <p:cNvSpPr>
            <a:spLocks noGrp="1"/>
          </p:cNvSpPr>
          <p:nvPr>
            <p:ph type="title"/>
          </p:nvPr>
        </p:nvSpPr>
        <p:spPr>
          <a:xfrm>
            <a:off x="681292" y="987424"/>
            <a:ext cx="3932237" cy="1353005"/>
          </a:xfrm>
        </p:spPr>
        <p:txBody>
          <a:bodyPr>
            <a:normAutofit fontScale="90000"/>
          </a:bodyPr>
          <a:lstStyle/>
          <a:p>
            <a:r>
              <a:rPr lang="en-US" dirty="0">
                <a:solidFill>
                  <a:schemeClr val="bg1"/>
                </a:solidFill>
              </a:rPr>
              <a:t>Q. </a:t>
            </a:r>
            <a:r>
              <a:rPr lang="en-US" sz="3300" dirty="0"/>
              <a:t>How to be faithful with my Temple?</a:t>
            </a:r>
          </a:p>
        </p:txBody>
      </p:sp>
      <p:sp>
        <p:nvSpPr>
          <p:cNvPr id="5" name="Text Placeholder 4">
            <a:extLst>
              <a:ext uri="{FF2B5EF4-FFF2-40B4-BE49-F238E27FC236}">
                <a16:creationId xmlns:a16="http://schemas.microsoft.com/office/drawing/2014/main" id="{9108E020-7C7B-7A4A-B07E-C6D4736B9933}"/>
              </a:ext>
            </a:extLst>
          </p:cNvPr>
          <p:cNvSpPr txBox="1">
            <a:spLocks noGrp="1"/>
          </p:cNvSpPr>
          <p:nvPr>
            <p:ph type="body" sz="half" idx="2"/>
          </p:nvPr>
        </p:nvSpPr>
        <p:spPr>
          <a:xfrm>
            <a:off x="681293" y="2558144"/>
            <a:ext cx="3789108" cy="3607141"/>
          </a:xfrm>
          <a:prstGeom prst="rect">
            <a:avLst/>
          </a:prstGeom>
          <a:noFill/>
        </p:spPr>
        <p:txBody>
          <a:bodyPr wrap="square" rtlCol="0">
            <a:spAutoFit/>
          </a:bodyPr>
          <a:lstStyle/>
          <a:p>
            <a:r>
              <a:rPr lang="en-US" sz="3200" dirty="0"/>
              <a:t>A. </a:t>
            </a:r>
            <a:r>
              <a:rPr lang="en-US" sz="3000" dirty="0">
                <a:solidFill>
                  <a:schemeClr val="accent4"/>
                </a:solidFill>
              </a:rPr>
              <a:t>A faithful steward does what their Master would do if He were present.</a:t>
            </a:r>
          </a:p>
          <a:p>
            <a:pPr marL="514350" indent="-514350">
              <a:buAutoNum type="alphaUcPeriod"/>
            </a:pPr>
            <a:endParaRPr lang="en-US" sz="3200" dirty="0">
              <a:solidFill>
                <a:schemeClr val="accent4"/>
              </a:solidFill>
            </a:endParaRPr>
          </a:p>
          <a:p>
            <a:pPr marL="514350" indent="-514350">
              <a:buAutoNum type="alphaUcPeriod"/>
            </a:pPr>
            <a:endParaRPr lang="en-US" sz="3200" dirty="0">
              <a:solidFill>
                <a:schemeClr val="accent4"/>
              </a:solidFill>
            </a:endParaRPr>
          </a:p>
          <a:p>
            <a:r>
              <a:rPr lang="en-US" sz="2000" dirty="0">
                <a:solidFill>
                  <a:schemeClr val="accent4"/>
                </a:solidFill>
              </a:rPr>
              <a:t>See </a:t>
            </a:r>
            <a:r>
              <a:rPr lang="en-US" sz="2000" i="1" dirty="0">
                <a:solidFill>
                  <a:schemeClr val="accent4"/>
                </a:solidFill>
              </a:rPr>
              <a:t>Counsels on Stewardship</a:t>
            </a:r>
            <a:r>
              <a:rPr lang="en-US" sz="2000" dirty="0">
                <a:solidFill>
                  <a:schemeClr val="accent4"/>
                </a:solidFill>
              </a:rPr>
              <a:t>, p. 113</a:t>
            </a:r>
          </a:p>
        </p:txBody>
      </p:sp>
      <p:pic>
        <p:nvPicPr>
          <p:cNvPr id="4" name="Picture 3" descr="A person cooking in a kitchen&#10;&#10;Description automatically generated with medium confidence">
            <a:extLst>
              <a:ext uri="{FF2B5EF4-FFF2-40B4-BE49-F238E27FC236}">
                <a16:creationId xmlns:a16="http://schemas.microsoft.com/office/drawing/2014/main" id="{7F363475-AAC8-D649-B454-D98240CC760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317998" y="829056"/>
            <a:ext cx="6557010" cy="5245608"/>
          </a:xfrm>
          <a:prstGeom prst="rect">
            <a:avLst/>
          </a:prstGeom>
        </p:spPr>
      </p:pic>
    </p:spTree>
    <p:extLst>
      <p:ext uri="{BB962C8B-B14F-4D97-AF65-F5344CB8AC3E}">
        <p14:creationId xmlns:p14="http://schemas.microsoft.com/office/powerpoint/2010/main" val="41595739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03C210-0544-CA4A-8B38-EAE478C670C0}"/>
              </a:ext>
            </a:extLst>
          </p:cNvPr>
          <p:cNvSpPr txBox="1">
            <a:spLocks/>
          </p:cNvSpPr>
          <p:nvPr/>
        </p:nvSpPr>
        <p:spPr>
          <a:xfrm>
            <a:off x="9273536" y="3813564"/>
            <a:ext cx="2730818" cy="194196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AU" sz="2400" dirty="0">
                <a:solidFill>
                  <a:schemeClr val="tx1">
                    <a:lumMod val="65000"/>
                    <a:lumOff val="35000"/>
                  </a:schemeClr>
                </a:solidFill>
              </a:rPr>
              <a:t>Grateful living leads to cheerful giving.</a:t>
            </a:r>
          </a:p>
        </p:txBody>
      </p:sp>
    </p:spTree>
    <p:extLst>
      <p:ext uri="{BB962C8B-B14F-4D97-AF65-F5344CB8AC3E}">
        <p14:creationId xmlns:p14="http://schemas.microsoft.com/office/powerpoint/2010/main" val="21155233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00C55-A229-8B4E-8BC0-74DDEC9BCF9D}"/>
              </a:ext>
            </a:extLst>
          </p:cNvPr>
          <p:cNvSpPr>
            <a:spLocks noGrp="1"/>
          </p:cNvSpPr>
          <p:nvPr>
            <p:ph type="title"/>
          </p:nvPr>
        </p:nvSpPr>
        <p:spPr>
          <a:xfrm>
            <a:off x="3110526" y="2480438"/>
            <a:ext cx="5970948" cy="2852737"/>
          </a:xfrm>
        </p:spPr>
        <p:txBody>
          <a:bodyPr>
            <a:normAutofit fontScale="90000"/>
          </a:bodyPr>
          <a:lstStyle/>
          <a:p>
            <a:r>
              <a:rPr lang="en-US" dirty="0">
                <a:solidFill>
                  <a:schemeClr val="tx1"/>
                </a:solidFill>
              </a:rPr>
              <a:t>The slides for the actual presentation start on slide #5.</a:t>
            </a:r>
            <a:br>
              <a:rPr lang="en-US" dirty="0"/>
            </a:br>
            <a:r>
              <a:rPr lang="en-US" sz="2700" dirty="0">
                <a:solidFill>
                  <a:srgbClr val="00B050"/>
                </a:solidFill>
              </a:rPr>
              <a:t>(Delete this slide before presenting! </a:t>
            </a:r>
            <a:r>
              <a:rPr lang="en-US" sz="2700" dirty="0">
                <a:solidFill>
                  <a:srgbClr val="00B050"/>
                </a:solidFill>
                <a:sym typeface="Wingdings" pitchFamily="2" charset="2"/>
              </a:rPr>
              <a:t>)</a:t>
            </a:r>
            <a:endParaRPr lang="en-US" sz="2700" dirty="0"/>
          </a:p>
        </p:txBody>
      </p:sp>
    </p:spTree>
    <p:extLst>
      <p:ext uri="{BB962C8B-B14F-4D97-AF65-F5344CB8AC3E}">
        <p14:creationId xmlns:p14="http://schemas.microsoft.com/office/powerpoint/2010/main" val="2038732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5001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dia Placeholder 1">
            <a:extLst>
              <a:ext uri="{FF2B5EF4-FFF2-40B4-BE49-F238E27FC236}">
                <a16:creationId xmlns:a16="http://schemas.microsoft.com/office/drawing/2014/main" id="{9CE42225-B3CD-2546-9C72-C2364A4B89A3}"/>
              </a:ext>
            </a:extLst>
          </p:cNvPr>
          <p:cNvSpPr>
            <a:spLocks noGrp="1"/>
          </p:cNvSpPr>
          <p:nvPr>
            <p:ph type="media" sz="quarter" idx="10"/>
          </p:nvPr>
        </p:nvSpPr>
        <p:spPr/>
      </p:sp>
      <p:sp>
        <p:nvSpPr>
          <p:cNvPr id="3" name="TextBox 2">
            <a:extLst>
              <a:ext uri="{FF2B5EF4-FFF2-40B4-BE49-F238E27FC236}">
                <a16:creationId xmlns:a16="http://schemas.microsoft.com/office/drawing/2014/main" id="{5219E75D-3265-504C-BAD1-BB7848AB6362}"/>
              </a:ext>
            </a:extLst>
          </p:cNvPr>
          <p:cNvSpPr txBox="1"/>
          <p:nvPr/>
        </p:nvSpPr>
        <p:spPr>
          <a:xfrm>
            <a:off x="3307098" y="2189767"/>
            <a:ext cx="5577801" cy="923330"/>
          </a:xfrm>
          <a:prstGeom prst="rect">
            <a:avLst/>
          </a:prstGeom>
          <a:noFill/>
        </p:spPr>
        <p:txBody>
          <a:bodyPr wrap="square" rtlCol="0">
            <a:spAutoFit/>
          </a:bodyPr>
          <a:lstStyle/>
          <a:p>
            <a:pPr algn="ctr"/>
            <a:r>
              <a:rPr lang="en-US" dirty="0"/>
              <a:t>The 2-minute video called</a:t>
            </a:r>
          </a:p>
          <a:p>
            <a:pPr algn="ctr"/>
            <a:r>
              <a:rPr lang="en-US" b="1" i="1" dirty="0"/>
              <a:t>Grateful Living Overview &amp; Introduction - Low Res</a:t>
            </a:r>
          </a:p>
          <a:p>
            <a:pPr algn="ctr"/>
            <a:r>
              <a:rPr lang="en-US" dirty="0"/>
              <a:t>can be inserted here.</a:t>
            </a:r>
          </a:p>
        </p:txBody>
      </p:sp>
    </p:spTree>
    <p:extLst>
      <p:ext uri="{BB962C8B-B14F-4D97-AF65-F5344CB8AC3E}">
        <p14:creationId xmlns:p14="http://schemas.microsoft.com/office/powerpoint/2010/main" val="30855452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279534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99536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2990645"/>
      </p:ext>
    </p:extLst>
  </p:cSld>
  <p:clrMapOvr>
    <a:masterClrMapping/>
  </p:clrMapOvr>
</p:sld>
</file>

<file path=ppt/theme/theme1.xml><?xml version="1.0" encoding="utf-8"?>
<a:theme xmlns:a="http://schemas.openxmlformats.org/drawingml/2006/main" name="Office Theme">
  <a:themeElements>
    <a:clrScheme name="Grateful Living">
      <a:dk1>
        <a:srgbClr val="000000"/>
      </a:dk1>
      <a:lt1>
        <a:srgbClr val="FFFFFF"/>
      </a:lt1>
      <a:dk2>
        <a:srgbClr val="333932"/>
      </a:dk2>
      <a:lt2>
        <a:srgbClr val="E7E6E6"/>
      </a:lt2>
      <a:accent1>
        <a:srgbClr val="FF8200"/>
      </a:accent1>
      <a:accent2>
        <a:srgbClr val="8ACF95"/>
      </a:accent2>
      <a:accent3>
        <a:srgbClr val="637466"/>
      </a:accent3>
      <a:accent4>
        <a:srgbClr val="D6ECD3"/>
      </a:accent4>
      <a:accent5>
        <a:srgbClr val="F0F8ED"/>
      </a:accent5>
      <a:accent6>
        <a:srgbClr val="F0D2E8"/>
      </a:accent6>
      <a:hlink>
        <a:srgbClr val="8ACF95"/>
      </a:hlink>
      <a:folHlink>
        <a:srgbClr val="653B5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07174803-A0DF-FB44-A9F0-A5F159942323}" vid="{E312AFEA-FA7E-9741-A037-995E7B4562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843</TotalTime>
  <Words>1816</Words>
  <Application>Microsoft Macintosh PowerPoint</Application>
  <PresentationFormat>Widescreen</PresentationFormat>
  <Paragraphs>97</Paragraphs>
  <Slides>34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34</vt:i4>
      </vt:variant>
    </vt:vector>
  </HeadingPairs>
  <TitlesOfParts>
    <vt:vector size="41" baseType="lpstr">
      <vt:lpstr>Arial</vt:lpstr>
      <vt:lpstr>Avenir Book</vt:lpstr>
      <vt:lpstr>Calibri</vt:lpstr>
      <vt:lpstr>Open Sans</vt:lpstr>
      <vt:lpstr>Open Sans Light</vt:lpstr>
      <vt:lpstr>Open Sans Semibold</vt:lpstr>
      <vt:lpstr>Office Theme</vt:lpstr>
      <vt:lpstr>The 8 T’s of Grateful Living POWERPOINT SLIDES INSTRUCTIONS (Delete this slide before presenting! )</vt:lpstr>
      <vt:lpstr>Why should we encourage Grateful Living? (Delete this slide before presenting! )</vt:lpstr>
      <vt:lpstr>Grateful Living Topic: TEMPLE  Message Overview (Delete this slide before presenting! )</vt:lpstr>
      <vt:lpstr>The slides for the actual presentation start on slide #5. (Delete this slide before presenting! )</vt:lpstr>
      <vt:lpstr>PowerPoint Presentation</vt:lpstr>
      <vt:lpstr>PowerPoint Presentation</vt:lpstr>
      <vt:lpstr>PowerPoint Presentation</vt:lpstr>
      <vt:lpstr>PowerPoint Presentation</vt:lpstr>
      <vt:lpstr>PowerPoint Presentation</vt:lpstr>
      <vt:lpstr>PowerPoint Presentation</vt:lpstr>
      <vt:lpstr>The Great Controversy</vt:lpstr>
      <vt:lpstr>PowerPoint Presentation</vt:lpstr>
      <vt:lpstr>PowerPoint Presentation</vt:lpstr>
      <vt:lpstr>PowerPoint Presentation</vt:lpstr>
      <vt:lpstr>PowerPoint Presentation</vt:lpstr>
      <vt:lpstr>Today we’ll focus on being faithful stewards of our temple’s PHYSICAL and MENTAL health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Dr Darren Morton</vt:lpstr>
      <vt:lpstr>PowerPoint Presentation</vt:lpstr>
      <vt:lpstr>PowerPoint Presentation</vt:lpstr>
      <vt:lpstr>PowerPoint Presentation</vt:lpstr>
      <vt:lpstr>PowerPoint Presentation</vt:lpstr>
      <vt:lpstr>PowerPoint Presentation</vt:lpstr>
      <vt:lpstr>PowerPoint Presentation</vt:lpstr>
      <vt:lpstr>Motion creates emotion.</vt:lpstr>
      <vt:lpstr>We die from the feet up.  Keep moving! </vt:lpstr>
      <vt:lpstr>Q. How to be faithful with my Temple?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Susan Merchant</dc:creator>
  <cp:lastModifiedBy>Susan Merchant</cp:lastModifiedBy>
  <cp:revision>80</cp:revision>
  <dcterms:created xsi:type="dcterms:W3CDTF">2021-06-21T03:29:36Z</dcterms:created>
  <dcterms:modified xsi:type="dcterms:W3CDTF">2021-10-25T00:07:37Z</dcterms:modified>
</cp:coreProperties>
</file>