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325" r:id="rId2"/>
    <p:sldId id="291" r:id="rId3"/>
    <p:sldId id="328" r:id="rId4"/>
    <p:sldId id="327" r:id="rId5"/>
    <p:sldId id="326" r:id="rId6"/>
    <p:sldId id="270" r:id="rId7"/>
    <p:sldId id="300" r:id="rId8"/>
    <p:sldId id="298" r:id="rId9"/>
    <p:sldId id="258" r:id="rId10"/>
    <p:sldId id="310" r:id="rId11"/>
    <p:sldId id="257" r:id="rId12"/>
    <p:sldId id="309" r:id="rId13"/>
    <p:sldId id="301" r:id="rId14"/>
    <p:sldId id="259" r:id="rId15"/>
    <p:sldId id="297" r:id="rId16"/>
    <p:sldId id="292" r:id="rId17"/>
    <p:sldId id="261" r:id="rId18"/>
    <p:sldId id="302" r:id="rId19"/>
    <p:sldId id="294" r:id="rId20"/>
    <p:sldId id="264" r:id="rId21"/>
    <p:sldId id="296" r:id="rId22"/>
    <p:sldId id="295" r:id="rId23"/>
    <p:sldId id="262" r:id="rId24"/>
    <p:sldId id="303" r:id="rId25"/>
    <p:sldId id="293" r:id="rId26"/>
    <p:sldId id="304" r:id="rId27"/>
    <p:sldId id="265" r:id="rId28"/>
    <p:sldId id="267" r:id="rId29"/>
    <p:sldId id="268" r:id="rId30"/>
    <p:sldId id="266" r:id="rId31"/>
    <p:sldId id="305" r:id="rId32"/>
    <p:sldId id="307" r:id="rId33"/>
    <p:sldId id="27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p:restoredTop sz="96327"/>
  </p:normalViewPr>
  <p:slideViewPr>
    <p:cSldViewPr snapToGrid="0" snapToObjects="1">
      <p:cViewPr varScale="1">
        <p:scale>
          <a:sx n="109" d="100"/>
          <a:sy n="109" d="100"/>
        </p:scale>
        <p:origin x="216" y="6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02CDEF-C480-BF49-BB74-06526A72A9F4}" type="datetimeFigureOut">
              <a:rPr lang="en-US" smtClean="0"/>
              <a:t>10/25/21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9B66E3-F268-2B45-8795-0EC15BAAD03B}" type="slidenum">
              <a:rPr lang="en-US" smtClean="0"/>
              <a:t>‹#›</a:t>
            </a:fld>
            <a:endParaRPr lang="en-US"/>
          </a:p>
        </p:txBody>
      </p:sp>
    </p:spTree>
    <p:extLst>
      <p:ext uri="{BB962C8B-B14F-4D97-AF65-F5344CB8AC3E}">
        <p14:creationId xmlns:p14="http://schemas.microsoft.com/office/powerpoint/2010/main" val="1909139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3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7.png"/><Relationship Id="rId4" Type="http://schemas.openxmlformats.org/officeDocument/2006/relationships/image" Target="../media/image2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41.png"/><Relationship Id="rId4" Type="http://schemas.openxmlformats.org/officeDocument/2006/relationships/image" Target="../media/image2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Master" Target="../slideMasters/slideMaster1.xml"/><Relationship Id="rId4" Type="http://schemas.openxmlformats.org/officeDocument/2006/relationships/image" Target="../media/image50.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slideMaster" Target="../slideMasters/slideMaster1.xml"/><Relationship Id="rId21" Type="http://schemas.openxmlformats.org/officeDocument/2006/relationships/image" Target="../media/image23.png"/><Relationship Id="rId7" Type="http://schemas.openxmlformats.org/officeDocument/2006/relationships/image" Target="../media/image9.jpeg"/><Relationship Id="rId12" Type="http://schemas.openxmlformats.org/officeDocument/2006/relationships/image" Target="../media/image14.jpeg"/><Relationship Id="rId17" Type="http://schemas.openxmlformats.org/officeDocument/2006/relationships/image" Target="../media/image19.png"/><Relationship Id="rId2" Type="http://schemas.openxmlformats.org/officeDocument/2006/relationships/audio" Target="../media/media1.mp3"/><Relationship Id="rId16" Type="http://schemas.openxmlformats.org/officeDocument/2006/relationships/image" Target="../media/image18.png"/><Relationship Id="rId20" Type="http://schemas.openxmlformats.org/officeDocument/2006/relationships/image" Target="../media/image22.png"/><Relationship Id="rId1" Type="http://schemas.microsoft.com/office/2007/relationships/media" Target="../media/media1.mp3"/><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5" Type="http://schemas.openxmlformats.org/officeDocument/2006/relationships/image" Target="../media/image17.png"/><Relationship Id="rId10" Type="http://schemas.openxmlformats.org/officeDocument/2006/relationships/image" Target="../media/image12.jpe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jpeg"/><Relationship Id="rId14"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png"/><Relationship Id="rId18" Type="http://schemas.openxmlformats.org/officeDocument/2006/relationships/image" Target="../media/image22.png"/><Relationship Id="rId3" Type="http://schemas.openxmlformats.org/officeDocument/2006/relationships/image" Target="../media/image7.jpeg"/><Relationship Id="rId7" Type="http://schemas.openxmlformats.org/officeDocument/2006/relationships/image" Target="../media/image11.jpe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media/image9.jpeg"/><Relationship Id="rId15" Type="http://schemas.openxmlformats.org/officeDocument/2006/relationships/image" Target="../media/image19.pn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 Id="rId14" Type="http://schemas.openxmlformats.org/officeDocument/2006/relationships/image" Target="../media/image18.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7.png"/><Relationship Id="rId4" Type="http://schemas.openxmlformats.org/officeDocument/2006/relationships/image" Target="../media/image2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1.png"/><Relationship Id="rId4" Type="http://schemas.openxmlformats.org/officeDocument/2006/relationships/image" Target="../media/image2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3.png"/><Relationship Id="rId4" Type="http://schemas.openxmlformats.org/officeDocument/2006/relationships/image" Target="../media/image2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1"/>
        </a:solidFill>
        <a:effectLst/>
      </p:bgPr>
    </p:bg>
    <p:spTree>
      <p:nvGrpSpPr>
        <p:cNvPr id="1" name=""/>
        <p:cNvGrpSpPr/>
        <p:nvPr/>
      </p:nvGrpSpPr>
      <p:grpSpPr>
        <a:xfrm>
          <a:off x="0" y="0"/>
          <a:ext cx="0" cy="0"/>
          <a:chOff x="0" y="0"/>
          <a:chExt cx="0" cy="0"/>
        </a:xfrm>
      </p:grpSpPr>
      <p:pic>
        <p:nvPicPr>
          <p:cNvPr id="12" name="Picture 11" descr="Background pattern&#10;&#10;Description automatically generated">
            <a:extLst>
              <a:ext uri="{FF2B5EF4-FFF2-40B4-BE49-F238E27FC236}">
                <a16:creationId xmlns:a16="http://schemas.microsoft.com/office/drawing/2014/main" id="{9ADD533B-0985-7740-8C69-7734BCAA741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1651"/>
          <a:stretch/>
        </p:blipFill>
        <p:spPr>
          <a:xfrm>
            <a:off x="0" y="0"/>
            <a:ext cx="11085449" cy="6858000"/>
          </a:xfrm>
          <a:prstGeom prst="rect">
            <a:avLst/>
          </a:prstGeom>
        </p:spPr>
      </p:pic>
      <p:sp>
        <p:nvSpPr>
          <p:cNvPr id="7" name="Rectangle 6">
            <a:extLst>
              <a:ext uri="{FF2B5EF4-FFF2-40B4-BE49-F238E27FC236}">
                <a16:creationId xmlns:a16="http://schemas.microsoft.com/office/drawing/2014/main" id="{ED2FCFA2-8C9A-4840-89B4-49B1CD0F787D}"/>
              </a:ext>
            </a:extLst>
          </p:cNvPr>
          <p:cNvSpPr/>
          <p:nvPr userDrawn="1"/>
        </p:nvSpPr>
        <p:spPr>
          <a:xfrm>
            <a:off x="929148" y="693174"/>
            <a:ext cx="8377084" cy="5471652"/>
          </a:xfrm>
          <a:prstGeom prst="rect">
            <a:avLst/>
          </a:prstGeom>
          <a:solidFill>
            <a:schemeClr val="bg1"/>
          </a:solidFill>
          <a:ln>
            <a:noFill/>
          </a:ln>
          <a:effectLst>
            <a:outerShdw blurRad="251767" dist="167481" dir="2700000" sx="99339" sy="99339"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company name&#10;&#10;Description automatically generated">
            <a:extLst>
              <a:ext uri="{FF2B5EF4-FFF2-40B4-BE49-F238E27FC236}">
                <a16:creationId xmlns:a16="http://schemas.microsoft.com/office/drawing/2014/main" id="{8699D141-AC68-704E-AB78-3AC975F371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14547" b="19250"/>
          <a:stretch/>
        </p:blipFill>
        <p:spPr>
          <a:xfrm>
            <a:off x="2180303" y="1167062"/>
            <a:ext cx="6096000" cy="4271211"/>
          </a:xfrm>
          <a:prstGeom prst="rect">
            <a:avLst/>
          </a:prstGeom>
        </p:spPr>
      </p:pic>
      <p:sp>
        <p:nvSpPr>
          <p:cNvPr id="9" name="Rectangle 8">
            <a:extLst>
              <a:ext uri="{FF2B5EF4-FFF2-40B4-BE49-F238E27FC236}">
                <a16:creationId xmlns:a16="http://schemas.microsoft.com/office/drawing/2014/main" id="{615294B3-B647-DD46-B17D-ED338DA2350C}"/>
              </a:ext>
            </a:extLst>
          </p:cNvPr>
          <p:cNvSpPr/>
          <p:nvPr userDrawn="1"/>
        </p:nvSpPr>
        <p:spPr>
          <a:xfrm>
            <a:off x="10456606" y="0"/>
            <a:ext cx="17424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Icon&#10;&#10;Description automatically generated with low confidence">
            <a:extLst>
              <a:ext uri="{FF2B5EF4-FFF2-40B4-BE49-F238E27FC236}">
                <a16:creationId xmlns:a16="http://schemas.microsoft.com/office/drawing/2014/main" id="{7DB21F06-A362-8642-9AD7-AF1D9E5F622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36574" y="5082610"/>
            <a:ext cx="1762432" cy="1762432"/>
          </a:xfrm>
          <a:prstGeom prst="rect">
            <a:avLst/>
          </a:prstGeom>
        </p:spPr>
      </p:pic>
    </p:spTree>
    <p:extLst>
      <p:ext uri="{BB962C8B-B14F-4D97-AF65-F5344CB8AC3E}">
        <p14:creationId xmlns:p14="http://schemas.microsoft.com/office/powerpoint/2010/main" val="1065353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99"/>
          <a:stretch/>
        </p:blipFill>
        <p:spPr>
          <a:xfrm>
            <a:off x="503155" y="0"/>
            <a:ext cx="8578387" cy="6858000"/>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6098950" y="919090"/>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A116FB4-678E-794E-BEAA-50697B19F82E}"/>
              </a:ext>
            </a:extLst>
          </p:cNvPr>
          <p:cNvPicPr>
            <a:picLocks noChangeAspect="1"/>
          </p:cNvPicPr>
          <p:nvPr userDrawn="1"/>
        </p:nvPicPr>
        <p:blipFill>
          <a:blip r:embed="rId4" cstate="screen">
            <a:extLst>
              <a:ext uri="{28A0092B-C50C-407E-A947-70E740481C1C}">
                <a14:useLocalDpi xmlns:a14="http://schemas.microsoft.com/office/drawing/2010/main"/>
              </a:ext>
            </a:extLst>
          </a:blip>
          <a:srcRect t="7672" b="7672"/>
          <a:stretch/>
        </p:blipFill>
        <p:spPr>
          <a:xfrm>
            <a:off x="6096000" y="944805"/>
            <a:ext cx="5445028" cy="1460652"/>
          </a:xfrm>
          <a:prstGeom prst="rect">
            <a:avLst/>
          </a:prstGeom>
        </p:spPr>
      </p:pic>
    </p:spTree>
    <p:extLst>
      <p:ext uri="{BB962C8B-B14F-4D97-AF65-F5344CB8AC3E}">
        <p14:creationId xmlns:p14="http://schemas.microsoft.com/office/powerpoint/2010/main" val="3385552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ib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descr="A group of people laughing&#10;&#10;Description automatically generated with medium confidence">
            <a:extLst>
              <a:ext uri="{FF2B5EF4-FFF2-40B4-BE49-F238E27FC236}">
                <a16:creationId xmlns:a16="http://schemas.microsoft.com/office/drawing/2014/main" id="{FFD22BFA-1EF5-DA43-B29B-6221C955C75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249381"/>
            <a:ext cx="12192000" cy="5818910"/>
          </a:xfrm>
          <a:prstGeom prst="rect">
            <a:avLst/>
          </a:prstGeom>
        </p:spPr>
      </p:pic>
      <p:sp>
        <p:nvSpPr>
          <p:cNvPr id="5" name="Rectangle 4">
            <a:extLst>
              <a:ext uri="{FF2B5EF4-FFF2-40B4-BE49-F238E27FC236}">
                <a16:creationId xmlns:a16="http://schemas.microsoft.com/office/drawing/2014/main" id="{074BAA74-2A5A-EB4E-A379-D507DF8DB541}"/>
              </a:ext>
            </a:extLst>
          </p:cNvPr>
          <p:cNvSpPr/>
          <p:nvPr userDrawn="1"/>
        </p:nvSpPr>
        <p:spPr>
          <a:xfrm>
            <a:off x="6602140" y="5231091"/>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231" y="4411673"/>
            <a:ext cx="2424288" cy="2446327"/>
          </a:xfrm>
          <a:prstGeom prst="rect">
            <a:avLst/>
          </a:prstGeom>
        </p:spPr>
      </p:pic>
      <p:pic>
        <p:nvPicPr>
          <p:cNvPr id="10" name="Picture 9" descr="A black background with a white logo&#10;&#10;Description automatically generated with low confidence">
            <a:extLst>
              <a:ext uri="{FF2B5EF4-FFF2-40B4-BE49-F238E27FC236}">
                <a16:creationId xmlns:a16="http://schemas.microsoft.com/office/drawing/2014/main" id="{41D0A0F1-9E62-5A4E-AB41-E23B5CE865A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b="18687"/>
          <a:stretch/>
        </p:blipFill>
        <p:spPr>
          <a:xfrm>
            <a:off x="6599190" y="5171996"/>
            <a:ext cx="5445028" cy="1402948"/>
          </a:xfrm>
          <a:prstGeom prst="rect">
            <a:avLst/>
          </a:prstGeom>
        </p:spPr>
      </p:pic>
    </p:spTree>
    <p:extLst>
      <p:ext uri="{BB962C8B-B14F-4D97-AF65-F5344CB8AC3E}">
        <p14:creationId xmlns:p14="http://schemas.microsoft.com/office/powerpoint/2010/main" val="30172144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easu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18078" y="0"/>
            <a:ext cx="2424288" cy="2446327"/>
          </a:xfrm>
          <a:prstGeom prst="rect">
            <a:avLst/>
          </a:prstGeom>
        </p:spPr>
      </p:pic>
      <p:pic>
        <p:nvPicPr>
          <p:cNvPr id="3" name="Picture 2" descr="A picture containing person, outdoor, person, suit&#10;&#10;Description automatically generated">
            <a:extLst>
              <a:ext uri="{FF2B5EF4-FFF2-40B4-BE49-F238E27FC236}">
                <a16:creationId xmlns:a16="http://schemas.microsoft.com/office/drawing/2014/main" id="{39CEB189-866F-AF49-B0F1-D3D4D30C47C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3482109" y="0"/>
            <a:ext cx="8422409" cy="6858000"/>
          </a:xfrm>
          <a:prstGeom prst="rect">
            <a:avLst/>
          </a:prstGeom>
        </p:spPr>
      </p:pic>
      <p:pic>
        <p:nvPicPr>
          <p:cNvPr id="10" name="Picture 9" descr="Logo, icon&#10;&#10;Description automatically generated">
            <a:extLst>
              <a:ext uri="{FF2B5EF4-FFF2-40B4-BE49-F238E27FC236}">
                <a16:creationId xmlns:a16="http://schemas.microsoft.com/office/drawing/2014/main" id="{735C72F3-1C82-1D48-9F76-C12C3D2183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70478" y="152400"/>
            <a:ext cx="2424288" cy="2446327"/>
          </a:xfrm>
          <a:prstGeom prst="rect">
            <a:avLst/>
          </a:prstGeom>
        </p:spPr>
      </p:pic>
      <p:sp>
        <p:nvSpPr>
          <p:cNvPr id="11" name="Rectangle 10">
            <a:extLst>
              <a:ext uri="{FF2B5EF4-FFF2-40B4-BE49-F238E27FC236}">
                <a16:creationId xmlns:a16="http://schemas.microsoft.com/office/drawing/2014/main" id="{BEBD7050-A622-484B-87EE-B2A698CBC2DB}"/>
              </a:ext>
            </a:extLst>
          </p:cNvPr>
          <p:cNvSpPr/>
          <p:nvPr userDrawn="1"/>
        </p:nvSpPr>
        <p:spPr>
          <a:xfrm>
            <a:off x="746286" y="3679382"/>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with low confidence">
            <a:extLst>
              <a:ext uri="{FF2B5EF4-FFF2-40B4-BE49-F238E27FC236}">
                <a16:creationId xmlns:a16="http://schemas.microsoft.com/office/drawing/2014/main" id="{61F168B8-A95F-8C47-8BDA-D5F0AE1C4EC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85091" y="3552289"/>
            <a:ext cx="5394036" cy="1709222"/>
          </a:xfrm>
          <a:prstGeom prst="rect">
            <a:avLst/>
          </a:prstGeom>
        </p:spPr>
      </p:pic>
    </p:spTree>
    <p:extLst>
      <p:ext uri="{BB962C8B-B14F-4D97-AF65-F5344CB8AC3E}">
        <p14:creationId xmlns:p14="http://schemas.microsoft.com/office/powerpoint/2010/main" val="18325814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stimon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8B5470-BA94-224E-A67D-0A58F64F5B3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37053" y="-1"/>
            <a:ext cx="10321272" cy="6858001"/>
          </a:xfrm>
          <a:prstGeom prst="rect">
            <a:avLst/>
          </a:prstGeom>
        </p:spPr>
      </p:pic>
      <p:pic>
        <p:nvPicPr>
          <p:cNvPr id="10" name="Picture 9" descr="Logo, icon&#10;&#10;Description automatically generated">
            <a:extLst>
              <a:ext uri="{FF2B5EF4-FFF2-40B4-BE49-F238E27FC236}">
                <a16:creationId xmlns:a16="http://schemas.microsoft.com/office/drawing/2014/main" id="{C2F32099-8A1F-F442-8F3C-497C7A8EB1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30659" y="0"/>
            <a:ext cx="2424288" cy="2446327"/>
          </a:xfrm>
          <a:prstGeom prst="rect">
            <a:avLst/>
          </a:prstGeom>
        </p:spPr>
      </p:pic>
      <p:sp>
        <p:nvSpPr>
          <p:cNvPr id="7" name="Rectangle 6">
            <a:extLst>
              <a:ext uri="{FF2B5EF4-FFF2-40B4-BE49-F238E27FC236}">
                <a16:creationId xmlns:a16="http://schemas.microsoft.com/office/drawing/2014/main" id="{B95382B7-31CA-F140-83A7-AE65C6C45D68}"/>
              </a:ext>
            </a:extLst>
          </p:cNvPr>
          <p:cNvSpPr/>
          <p:nvPr userDrawn="1"/>
        </p:nvSpPr>
        <p:spPr>
          <a:xfrm>
            <a:off x="6602140" y="5231091"/>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14C2798-9EE1-C943-8292-5FAF04C11878}"/>
              </a:ext>
            </a:extLst>
          </p:cNvPr>
          <p:cNvPicPr>
            <a:picLocks noChangeAspect="1"/>
          </p:cNvPicPr>
          <p:nvPr userDrawn="1"/>
        </p:nvPicPr>
        <p:blipFill>
          <a:blip r:embed="rId5" cstate="screen">
            <a:extLst>
              <a:ext uri="{28A0092B-C50C-407E-A947-70E740481C1C}">
                <a14:useLocalDpi xmlns:a14="http://schemas.microsoft.com/office/drawing/2010/main"/>
              </a:ext>
            </a:extLst>
          </a:blip>
          <a:srcRect t="9344" b="9344"/>
          <a:stretch/>
        </p:blipFill>
        <p:spPr>
          <a:xfrm>
            <a:off x="6599190" y="5257456"/>
            <a:ext cx="5445028" cy="1402948"/>
          </a:xfrm>
          <a:prstGeom prst="rect">
            <a:avLst/>
          </a:prstGeom>
        </p:spPr>
      </p:pic>
    </p:spTree>
    <p:extLst>
      <p:ext uri="{BB962C8B-B14F-4D97-AF65-F5344CB8AC3E}">
        <p14:creationId xmlns:p14="http://schemas.microsoft.com/office/powerpoint/2010/main" val="1529120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A080F-9091-EB47-94AA-E774A4C9287C}"/>
              </a:ext>
            </a:extLst>
          </p:cNvPr>
          <p:cNvSpPr>
            <a:spLocks noGrp="1"/>
          </p:cNvSpPr>
          <p:nvPr>
            <p:ph type="title"/>
          </p:nvPr>
        </p:nvSpPr>
        <p:spPr>
          <a:xfrm>
            <a:off x="1316182" y="365125"/>
            <a:ext cx="10037618" cy="1325563"/>
          </a:xfrm>
        </p:spPr>
        <p:txBody>
          <a:body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D85D2627-B32C-AA41-B7A5-2F3465FDEFAD}"/>
              </a:ext>
            </a:extLst>
          </p:cNvPr>
          <p:cNvSpPr>
            <a:spLocks noGrp="1"/>
          </p:cNvSpPr>
          <p:nvPr>
            <p:ph idx="1"/>
          </p:nvPr>
        </p:nvSpPr>
        <p:spPr>
          <a:xfrm>
            <a:off x="1316182" y="1825625"/>
            <a:ext cx="10037618" cy="435133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ectangle 6">
            <a:extLst>
              <a:ext uri="{FF2B5EF4-FFF2-40B4-BE49-F238E27FC236}">
                <a16:creationId xmlns:a16="http://schemas.microsoft.com/office/drawing/2014/main" id="{CFE7534E-3C83-0B4D-8F0C-AB8AF22EEA54}"/>
              </a:ext>
            </a:extLst>
          </p:cNvPr>
          <p:cNvSpPr/>
          <p:nvPr userDrawn="1"/>
        </p:nvSpPr>
        <p:spPr>
          <a:xfrm>
            <a:off x="-1" y="0"/>
            <a:ext cx="108065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9462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ble Verse or Quote">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9A2691EA-4C4D-6546-B3E6-347211AABF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989449" y="0"/>
            <a:ext cx="11085449" cy="6858000"/>
          </a:xfrm>
          <a:prstGeom prst="rect">
            <a:avLst/>
          </a:prstGeom>
        </p:spPr>
      </p:pic>
      <p:sp>
        <p:nvSpPr>
          <p:cNvPr id="10" name="Rectangle 9">
            <a:extLst>
              <a:ext uri="{FF2B5EF4-FFF2-40B4-BE49-F238E27FC236}">
                <a16:creationId xmlns:a16="http://schemas.microsoft.com/office/drawing/2014/main" id="{8E772C35-C558-AD47-A937-C9AAF6CAB130}"/>
              </a:ext>
            </a:extLst>
          </p:cNvPr>
          <p:cNvSpPr/>
          <p:nvPr userDrawn="1"/>
        </p:nvSpPr>
        <p:spPr>
          <a:xfrm>
            <a:off x="1772356" y="1614311"/>
            <a:ext cx="8647288" cy="3951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ED9C0FA-8347-8A49-9543-C3E6570225A0}"/>
              </a:ext>
            </a:extLst>
          </p:cNvPr>
          <p:cNvSpPr>
            <a:spLocks noGrp="1"/>
          </p:cNvSpPr>
          <p:nvPr>
            <p:ph sz="half" idx="2" hasCustomPrompt="1"/>
          </p:nvPr>
        </p:nvSpPr>
        <p:spPr>
          <a:xfrm>
            <a:off x="1772356" y="1885244"/>
            <a:ext cx="8647288" cy="3409245"/>
          </a:xfrm>
        </p:spPr>
        <p:txBody>
          <a:bodyPr anchor="ctr"/>
          <a:lstStyle>
            <a:lvl1pPr marL="0" indent="0">
              <a:buNone/>
              <a:defRPr/>
            </a:lvl1pPr>
            <a:lvl2pPr marL="457200" indent="0" algn="ctr">
              <a:buNone/>
              <a:defRPr>
                <a:solidFill>
                  <a:schemeClr val="bg1"/>
                </a:solidFill>
              </a:defRPr>
            </a:lvl2pPr>
            <a:lvl3pPr marL="914400" indent="0">
              <a:buNone/>
              <a:defRPr/>
            </a:lvl3pPr>
            <a:lvl4pPr marL="1371600" indent="0">
              <a:buNone/>
              <a:defRPr/>
            </a:lvl4pPr>
            <a:lvl5pPr marL="1828800" indent="0">
              <a:buNone/>
              <a:defRPr/>
            </a:lvl5pPr>
          </a:lstStyle>
          <a:p>
            <a:pPr lvl="1"/>
            <a:r>
              <a:rPr lang="en-GB" dirty="0"/>
              <a:t>“Second level”</a:t>
            </a:r>
          </a:p>
        </p:txBody>
      </p:sp>
    </p:spTree>
    <p:extLst>
      <p:ext uri="{BB962C8B-B14F-4D97-AF65-F5344CB8AC3E}">
        <p14:creationId xmlns:p14="http://schemas.microsoft.com/office/powerpoint/2010/main" val="10888884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ble Verse or Quote Opt 2">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9A2691EA-4C4D-6546-B3E6-347211AABF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0"/>
            <a:ext cx="11085449" cy="6858000"/>
          </a:xfrm>
          <a:prstGeom prst="rect">
            <a:avLst/>
          </a:prstGeom>
        </p:spPr>
      </p:pic>
      <p:sp>
        <p:nvSpPr>
          <p:cNvPr id="10" name="Rectangle 9">
            <a:extLst>
              <a:ext uri="{FF2B5EF4-FFF2-40B4-BE49-F238E27FC236}">
                <a16:creationId xmlns:a16="http://schemas.microsoft.com/office/drawing/2014/main" id="{8E772C35-C558-AD47-A937-C9AAF6CAB130}"/>
              </a:ext>
            </a:extLst>
          </p:cNvPr>
          <p:cNvSpPr/>
          <p:nvPr userDrawn="1"/>
        </p:nvSpPr>
        <p:spPr>
          <a:xfrm>
            <a:off x="1772356" y="1614311"/>
            <a:ext cx="8647288" cy="3951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ED9C0FA-8347-8A49-9543-C3E6570225A0}"/>
              </a:ext>
            </a:extLst>
          </p:cNvPr>
          <p:cNvSpPr>
            <a:spLocks noGrp="1"/>
          </p:cNvSpPr>
          <p:nvPr>
            <p:ph sz="half" idx="2" hasCustomPrompt="1"/>
          </p:nvPr>
        </p:nvSpPr>
        <p:spPr>
          <a:xfrm>
            <a:off x="1772356" y="1885244"/>
            <a:ext cx="8647288" cy="3409245"/>
          </a:xfrm>
        </p:spPr>
        <p:txBody>
          <a:bodyPr anchor="ctr"/>
          <a:lstStyle>
            <a:lvl1pPr marL="0" indent="0">
              <a:buNone/>
              <a:defRPr/>
            </a:lvl1pPr>
            <a:lvl2pPr marL="457200" indent="0" algn="ctr">
              <a:buNone/>
              <a:defRPr>
                <a:solidFill>
                  <a:schemeClr val="bg1"/>
                </a:solidFill>
              </a:defRPr>
            </a:lvl2pPr>
            <a:lvl3pPr marL="914400" indent="0">
              <a:buNone/>
              <a:defRPr/>
            </a:lvl3pPr>
            <a:lvl4pPr marL="1371600" indent="0">
              <a:buNone/>
              <a:defRPr/>
            </a:lvl4pPr>
            <a:lvl5pPr marL="1828800" indent="0">
              <a:buNone/>
              <a:defRPr/>
            </a:lvl5pPr>
          </a:lstStyle>
          <a:p>
            <a:pPr lvl="1"/>
            <a:r>
              <a:rPr lang="en-GB" dirty="0"/>
              <a:t>“Second level”</a:t>
            </a:r>
          </a:p>
        </p:txBody>
      </p:sp>
      <p:pic>
        <p:nvPicPr>
          <p:cNvPr id="3" name="Picture 2" descr="Icon&#10;&#10;Description automatically generated">
            <a:extLst>
              <a:ext uri="{FF2B5EF4-FFF2-40B4-BE49-F238E27FC236}">
                <a16:creationId xmlns:a16="http://schemas.microsoft.com/office/drawing/2014/main" id="{66D86DCD-A1BF-A741-9F8F-A2C21DBD244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3973" y="247650"/>
            <a:ext cx="1358900" cy="1282700"/>
          </a:xfrm>
          <a:prstGeom prst="rect">
            <a:avLst/>
          </a:prstGeom>
        </p:spPr>
      </p:pic>
    </p:spTree>
    <p:extLst>
      <p:ext uri="{BB962C8B-B14F-4D97-AF65-F5344CB8AC3E}">
        <p14:creationId xmlns:p14="http://schemas.microsoft.com/office/powerpoint/2010/main" val="28631044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ft Image and Tex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280FA5-E09D-7941-8991-5672DC104F05}"/>
              </a:ext>
            </a:extLst>
          </p:cNvPr>
          <p:cNvSpPr/>
          <p:nvPr userDrawn="1"/>
        </p:nvSpPr>
        <p:spPr>
          <a:xfrm>
            <a:off x="6254043" y="0"/>
            <a:ext cx="593795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19598"/>
            <a:ext cx="1272289" cy="1283855"/>
          </a:xfrm>
          <a:prstGeom prst="rect">
            <a:avLst/>
          </a:prstGeom>
        </p:spPr>
      </p:pic>
      <p:sp>
        <p:nvSpPr>
          <p:cNvPr id="5" name="Text Placeholder 4">
            <a:extLst>
              <a:ext uri="{FF2B5EF4-FFF2-40B4-BE49-F238E27FC236}">
                <a16:creationId xmlns:a16="http://schemas.microsoft.com/office/drawing/2014/main" id="{7448B6E4-70F1-E247-B097-214E896B38C1}"/>
              </a:ext>
            </a:extLst>
          </p:cNvPr>
          <p:cNvSpPr>
            <a:spLocks noGrp="1"/>
          </p:cNvSpPr>
          <p:nvPr>
            <p:ph type="body" sz="quarter" idx="11"/>
          </p:nvPr>
        </p:nvSpPr>
        <p:spPr>
          <a:xfrm>
            <a:off x="6774302" y="2154901"/>
            <a:ext cx="4897438" cy="386720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Title 6">
            <a:extLst>
              <a:ext uri="{FF2B5EF4-FFF2-40B4-BE49-F238E27FC236}">
                <a16:creationId xmlns:a16="http://schemas.microsoft.com/office/drawing/2014/main" id="{1F2532C6-3816-DA42-A4A5-B3FA4F458674}"/>
              </a:ext>
            </a:extLst>
          </p:cNvPr>
          <p:cNvSpPr>
            <a:spLocks noGrp="1"/>
          </p:cNvSpPr>
          <p:nvPr>
            <p:ph type="title"/>
          </p:nvPr>
        </p:nvSpPr>
        <p:spPr>
          <a:xfrm>
            <a:off x="6774301" y="740672"/>
            <a:ext cx="4897437" cy="1325563"/>
          </a:xfrm>
        </p:spPr>
        <p:txBody>
          <a:bodyPr/>
          <a:lstStyle/>
          <a:p>
            <a:r>
              <a:rPr lang="en-GB"/>
              <a:t>Click to edit Master title style</a:t>
            </a:r>
            <a:endParaRPr lang="en-US" dirty="0"/>
          </a:p>
        </p:txBody>
      </p:sp>
      <p:pic>
        <p:nvPicPr>
          <p:cNvPr id="8" name="Picture 7" descr="Text&#10;&#10;Description automatically generated">
            <a:extLst>
              <a:ext uri="{FF2B5EF4-FFF2-40B4-BE49-F238E27FC236}">
                <a16:creationId xmlns:a16="http://schemas.microsoft.com/office/drawing/2014/main" id="{C7D0BCF5-28D8-6042-A0D0-842AE389273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929511" y="6176963"/>
            <a:ext cx="3273778" cy="697963"/>
          </a:xfrm>
          <a:prstGeom prst="rect">
            <a:avLst/>
          </a:prstGeom>
        </p:spPr>
      </p:pic>
      <p:sp>
        <p:nvSpPr>
          <p:cNvPr id="9" name="Rectangle 8">
            <a:extLst>
              <a:ext uri="{FF2B5EF4-FFF2-40B4-BE49-F238E27FC236}">
                <a16:creationId xmlns:a16="http://schemas.microsoft.com/office/drawing/2014/main" id="{844E8C13-CA01-3F49-8653-E451BC56E387}"/>
              </a:ext>
            </a:extLst>
          </p:cNvPr>
          <p:cNvSpPr/>
          <p:nvPr userDrawn="1"/>
        </p:nvSpPr>
        <p:spPr>
          <a:xfrm>
            <a:off x="1358927" y="-95219"/>
            <a:ext cx="4286252" cy="69701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2">
            <a:extLst>
              <a:ext uri="{FF2B5EF4-FFF2-40B4-BE49-F238E27FC236}">
                <a16:creationId xmlns:a16="http://schemas.microsoft.com/office/drawing/2014/main" id="{43053FE3-37B0-DB45-8EE3-A1EED32C85B0}"/>
              </a:ext>
            </a:extLst>
          </p:cNvPr>
          <p:cNvSpPr>
            <a:spLocks noGrp="1"/>
          </p:cNvSpPr>
          <p:nvPr>
            <p:ph type="pic" sz="quarter" idx="12"/>
          </p:nvPr>
        </p:nvSpPr>
        <p:spPr>
          <a:xfrm>
            <a:off x="1358927" y="740673"/>
            <a:ext cx="4286250" cy="5126088"/>
          </a:xfrm>
        </p:spPr>
        <p:txBody>
          <a:bodyPr/>
          <a:lstStyle/>
          <a:p>
            <a:r>
              <a:rPr lang="en-GB"/>
              <a:t>Click icon to add picture</a:t>
            </a:r>
            <a:endParaRPr lang="en-US" dirty="0"/>
          </a:p>
        </p:txBody>
      </p:sp>
    </p:spTree>
    <p:extLst>
      <p:ext uri="{BB962C8B-B14F-4D97-AF65-F5344CB8AC3E}">
        <p14:creationId xmlns:p14="http://schemas.microsoft.com/office/powerpoint/2010/main" val="10135567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ight Image and Tex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6D0390-E931-C147-9471-BDDFC7CCC1FB}"/>
              </a:ext>
            </a:extLst>
          </p:cNvPr>
          <p:cNvSpPr/>
          <p:nvPr userDrawn="1"/>
        </p:nvSpPr>
        <p:spPr>
          <a:xfrm>
            <a:off x="5937955" y="740672"/>
            <a:ext cx="6254045" cy="5126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3280FA5-E09D-7941-8991-5672DC104F05}"/>
              </a:ext>
            </a:extLst>
          </p:cNvPr>
          <p:cNvSpPr/>
          <p:nvPr userDrawn="1"/>
        </p:nvSpPr>
        <p:spPr>
          <a:xfrm>
            <a:off x="0" y="0"/>
            <a:ext cx="593795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08287D7A-1FCE-B640-A9E9-3DFDD676C9CB}"/>
              </a:ext>
            </a:extLst>
          </p:cNvPr>
          <p:cNvSpPr>
            <a:spLocks noGrp="1"/>
          </p:cNvSpPr>
          <p:nvPr>
            <p:ph type="pic" sz="quarter" idx="10"/>
          </p:nvPr>
        </p:nvSpPr>
        <p:spPr>
          <a:xfrm>
            <a:off x="6799223" y="740672"/>
            <a:ext cx="4286250" cy="5126088"/>
          </a:xfrm>
        </p:spPr>
        <p:txBody>
          <a:bodyPr/>
          <a:lstStyle/>
          <a:p>
            <a:r>
              <a:rPr lang="en-GB"/>
              <a:t>Click icon to add picture</a:t>
            </a:r>
            <a:endParaRPr lang="en-US" dirty="0"/>
          </a:p>
        </p:txBody>
      </p:sp>
      <p:sp>
        <p:nvSpPr>
          <p:cNvPr id="5" name="Text Placeholder 4">
            <a:extLst>
              <a:ext uri="{FF2B5EF4-FFF2-40B4-BE49-F238E27FC236}">
                <a16:creationId xmlns:a16="http://schemas.microsoft.com/office/drawing/2014/main" id="{7448B6E4-70F1-E247-B097-214E896B38C1}"/>
              </a:ext>
            </a:extLst>
          </p:cNvPr>
          <p:cNvSpPr>
            <a:spLocks noGrp="1"/>
          </p:cNvSpPr>
          <p:nvPr>
            <p:ph type="body" sz="quarter" idx="11"/>
          </p:nvPr>
        </p:nvSpPr>
        <p:spPr>
          <a:xfrm>
            <a:off x="747739" y="2154901"/>
            <a:ext cx="4897438" cy="3711859"/>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Title 6">
            <a:extLst>
              <a:ext uri="{FF2B5EF4-FFF2-40B4-BE49-F238E27FC236}">
                <a16:creationId xmlns:a16="http://schemas.microsoft.com/office/drawing/2014/main" id="{1F2532C6-3816-DA42-A4A5-B3FA4F458674}"/>
              </a:ext>
            </a:extLst>
          </p:cNvPr>
          <p:cNvSpPr>
            <a:spLocks noGrp="1"/>
          </p:cNvSpPr>
          <p:nvPr>
            <p:ph type="title"/>
          </p:nvPr>
        </p:nvSpPr>
        <p:spPr>
          <a:xfrm>
            <a:off x="747738" y="740672"/>
            <a:ext cx="4897437" cy="1325563"/>
          </a:xfrm>
        </p:spPr>
        <p:txBody>
          <a:bodyPr/>
          <a:lstStyle/>
          <a:p>
            <a:r>
              <a:rPr lang="en-GB"/>
              <a:t>Click to edit Master title style</a:t>
            </a:r>
            <a:endParaRPr lang="en-US" dirty="0"/>
          </a:p>
        </p:txBody>
      </p:sp>
    </p:spTree>
    <p:extLst>
      <p:ext uri="{BB962C8B-B14F-4D97-AF65-F5344CB8AC3E}">
        <p14:creationId xmlns:p14="http://schemas.microsoft.com/office/powerpoint/2010/main" val="1919334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e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EE22CF92-08AB-4A4C-AAB9-F710DF951406}"/>
              </a:ext>
            </a:extLst>
          </p:cNvPr>
          <p:cNvSpPr>
            <a:spLocks noGrp="1"/>
          </p:cNvSpPr>
          <p:nvPr>
            <p:ph type="media" sz="quarter" idx="10"/>
          </p:nvPr>
        </p:nvSpPr>
        <p:spPr>
          <a:xfrm>
            <a:off x="902873" y="586203"/>
            <a:ext cx="10386253" cy="5437187"/>
          </a:xfrm>
        </p:spPr>
        <p:txBody>
          <a:bodyPr/>
          <a:lstStyle/>
          <a:p>
            <a:endParaRPr lang="en-US"/>
          </a:p>
        </p:txBody>
      </p:sp>
    </p:spTree>
    <p:extLst>
      <p:ext uri="{BB962C8B-B14F-4D97-AF65-F5344CB8AC3E}">
        <p14:creationId xmlns:p14="http://schemas.microsoft.com/office/powerpoint/2010/main" val="1296659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7720847-DE42-3443-9E31-D8FD211537B8}"/>
              </a:ext>
            </a:extLst>
          </p:cNvPr>
          <p:cNvSpPr/>
          <p:nvPr userDrawn="1"/>
        </p:nvSpPr>
        <p:spPr>
          <a:xfrm>
            <a:off x="-51506" y="0"/>
            <a:ext cx="12282311" cy="28527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1E9EDE8-48DC-644E-886E-2EC47BF9F943}"/>
              </a:ext>
            </a:extLst>
          </p:cNvPr>
          <p:cNvSpPr/>
          <p:nvPr userDrawn="1"/>
        </p:nvSpPr>
        <p:spPr>
          <a:xfrm>
            <a:off x="1556456" y="1693333"/>
            <a:ext cx="9066388" cy="43963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BB9D7A-5C74-B945-9232-E23ECD765B4E}"/>
              </a:ext>
            </a:extLst>
          </p:cNvPr>
          <p:cNvSpPr>
            <a:spLocks noGrp="1"/>
          </p:cNvSpPr>
          <p:nvPr>
            <p:ph type="title"/>
          </p:nvPr>
        </p:nvSpPr>
        <p:spPr>
          <a:xfrm>
            <a:off x="1579033" y="1709738"/>
            <a:ext cx="9021234" cy="2852737"/>
          </a:xfrm>
        </p:spPr>
        <p:txBody>
          <a:bodyPr anchor="ctr"/>
          <a:lstStyle>
            <a:lvl1pPr algn="ctr">
              <a:defRPr sz="6000"/>
            </a:lvl1p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BCC439B2-7047-484A-B0B6-4F58EEC08648}"/>
              </a:ext>
            </a:extLst>
          </p:cNvPr>
          <p:cNvSpPr>
            <a:spLocks noGrp="1"/>
          </p:cNvSpPr>
          <p:nvPr>
            <p:ph type="body" idx="1"/>
          </p:nvPr>
        </p:nvSpPr>
        <p:spPr>
          <a:xfrm>
            <a:off x="1556456" y="4589463"/>
            <a:ext cx="9066388" cy="1500187"/>
          </a:xfrm>
        </p:spPr>
        <p:txBody>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17383178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Background pattern&#10;&#10;Description automatically generated">
            <a:extLst>
              <a:ext uri="{FF2B5EF4-FFF2-40B4-BE49-F238E27FC236}">
                <a16:creationId xmlns:a16="http://schemas.microsoft.com/office/drawing/2014/main" id="{5C17EFE4-F168-D243-8DB2-D96DC9E5F94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542" y="-5885583"/>
            <a:ext cx="12231084" cy="7566746"/>
          </a:xfrm>
          <a:prstGeom prst="rect">
            <a:avLst/>
          </a:prstGeom>
        </p:spPr>
      </p:pic>
      <p:sp>
        <p:nvSpPr>
          <p:cNvPr id="2" name="Title 1">
            <a:extLst>
              <a:ext uri="{FF2B5EF4-FFF2-40B4-BE49-F238E27FC236}">
                <a16:creationId xmlns:a16="http://schemas.microsoft.com/office/drawing/2014/main" id="{59683A45-8D67-6A44-B070-6A24AE07552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342999C-408D-CB49-A016-A196D51A99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215FA6-6956-7D40-B6AE-B6E66B01FF8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821C072-2EA7-D34E-A472-1B5EE3051F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5FF34FA-DFB8-1D4B-B994-541562ACD12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571184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0517410-0164-CB44-9678-7FD76351285A}"/>
              </a:ext>
            </a:extLst>
          </p:cNvPr>
          <p:cNvSpPr/>
          <p:nvPr userDrawn="1"/>
        </p:nvSpPr>
        <p:spPr>
          <a:xfrm>
            <a:off x="0" y="0"/>
            <a:ext cx="5001491"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10A488-183A-F44A-8F86-6971DEC00585}"/>
              </a:ext>
            </a:extLst>
          </p:cNvPr>
          <p:cNvSpPr>
            <a:spLocks noGrp="1"/>
          </p:cNvSpPr>
          <p:nvPr>
            <p:ph type="title"/>
          </p:nvPr>
        </p:nvSpPr>
        <p:spPr>
          <a:xfrm>
            <a:off x="839788" y="457200"/>
            <a:ext cx="3932237" cy="1600200"/>
          </a:xfrm>
        </p:spPr>
        <p:txBody>
          <a:bodyPr anchor="b"/>
          <a:lstStyle>
            <a:lvl1pPr>
              <a:defRPr sz="3200">
                <a:solidFill>
                  <a:schemeClr val="accent4"/>
                </a:solidFill>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096156AE-F7A6-324B-9486-AFCF417486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5EFBCB84-A209-BB42-8265-068BA44A4F8B}"/>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5988007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140DF3A-9752-354F-9765-82DE7EEE9D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8" name="Rectangle 7">
            <a:extLst>
              <a:ext uri="{FF2B5EF4-FFF2-40B4-BE49-F238E27FC236}">
                <a16:creationId xmlns:a16="http://schemas.microsoft.com/office/drawing/2014/main" id="{D0A7A854-05A7-2247-9CE8-3B2AAA41793A}"/>
              </a:ext>
            </a:extLst>
          </p:cNvPr>
          <p:cNvSpPr/>
          <p:nvPr userDrawn="1"/>
        </p:nvSpPr>
        <p:spPr>
          <a:xfrm>
            <a:off x="0" y="0"/>
            <a:ext cx="5001491"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25DEF74D-2639-534C-9B96-3638B7AA6464}"/>
              </a:ext>
            </a:extLst>
          </p:cNvPr>
          <p:cNvSpPr>
            <a:spLocks noGrp="1"/>
          </p:cNvSpPr>
          <p:nvPr>
            <p:ph type="title"/>
          </p:nvPr>
        </p:nvSpPr>
        <p:spPr>
          <a:xfrm>
            <a:off x="839788" y="457200"/>
            <a:ext cx="3932237" cy="1600200"/>
          </a:xfrm>
        </p:spPr>
        <p:txBody>
          <a:bodyPr anchor="b"/>
          <a:lstStyle>
            <a:lvl1pPr>
              <a:defRPr sz="3200">
                <a:solidFill>
                  <a:schemeClr val="accent4"/>
                </a:solidFill>
              </a:defRPr>
            </a:lvl1pPr>
          </a:lstStyle>
          <a:p>
            <a:r>
              <a:rPr lang="en-GB"/>
              <a:t>Click to edit Master title style</a:t>
            </a:r>
            <a:endParaRPr lang="en-US" dirty="0"/>
          </a:p>
        </p:txBody>
      </p:sp>
      <p:sp>
        <p:nvSpPr>
          <p:cNvPr id="10" name="Text Placeholder 3">
            <a:extLst>
              <a:ext uri="{FF2B5EF4-FFF2-40B4-BE49-F238E27FC236}">
                <a16:creationId xmlns:a16="http://schemas.microsoft.com/office/drawing/2014/main" id="{0BD79E1E-A607-9B45-8D0E-6BDC11D06670}"/>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0811750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83284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8BC345-1ADC-3942-AF2D-ED332C16F210}"/>
              </a:ext>
            </a:extLst>
          </p:cNvPr>
          <p:cNvSpPr>
            <a:spLocks noGrp="1"/>
          </p:cNvSpPr>
          <p:nvPr>
            <p:ph type="body" sz="quarter" idx="10" hasCustomPrompt="1"/>
          </p:nvPr>
        </p:nvSpPr>
        <p:spPr>
          <a:xfrm>
            <a:off x="2289969" y="1547018"/>
            <a:ext cx="7612062" cy="3763963"/>
          </a:xfrm>
          <a:solidFill>
            <a:schemeClr val="bg1"/>
          </a:solidFill>
        </p:spPr>
        <p:txBody>
          <a:bodyPr/>
          <a:lstStyle>
            <a:lvl1pPr marL="0" indent="0">
              <a:buNone/>
              <a:defRPr/>
            </a:lvl1pPr>
          </a:lstStyle>
          <a:p>
            <a:pPr lvl="0"/>
            <a:r>
              <a:rPr lang="en-GB" dirty="0"/>
              <a:t>Insert text here</a:t>
            </a:r>
            <a:endParaRPr lang="en-US" dirty="0"/>
          </a:p>
        </p:txBody>
      </p:sp>
    </p:spTree>
    <p:extLst>
      <p:ext uri="{BB962C8B-B14F-4D97-AF65-F5344CB8AC3E}">
        <p14:creationId xmlns:p14="http://schemas.microsoft.com/office/powerpoint/2010/main" val="28265537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5C707-DD60-864D-B5C2-6C60EB331A6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9BDF542-BD21-574D-BC4A-C9673955C4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0B11298-4D98-C444-9312-A2A964D29670}"/>
              </a:ext>
            </a:extLst>
          </p:cNvPr>
          <p:cNvSpPr>
            <a:spLocks noGrp="1"/>
          </p:cNvSpPr>
          <p:nvPr>
            <p:ph type="dt" sz="half" idx="10"/>
          </p:nvPr>
        </p:nvSpPr>
        <p:spPr/>
        <p:txBody>
          <a:bodyPr/>
          <a:lstStyle/>
          <a:p>
            <a:fld id="{45EED765-4386-774D-B5F0-990144620AE1}" type="datetimeFigureOut">
              <a:rPr lang="en-US" smtClean="0"/>
              <a:t>10/25/21</a:t>
            </a:fld>
            <a:endParaRPr lang="en-US"/>
          </a:p>
        </p:txBody>
      </p:sp>
      <p:sp>
        <p:nvSpPr>
          <p:cNvPr id="5" name="Footer Placeholder 4">
            <a:extLst>
              <a:ext uri="{FF2B5EF4-FFF2-40B4-BE49-F238E27FC236}">
                <a16:creationId xmlns:a16="http://schemas.microsoft.com/office/drawing/2014/main" id="{2E58FF6A-D7DF-054D-BEA2-616C13F587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7686AF-1A77-114D-9510-D79765374F63}"/>
              </a:ext>
            </a:extLst>
          </p:cNvPr>
          <p:cNvSpPr>
            <a:spLocks noGrp="1"/>
          </p:cNvSpPr>
          <p:nvPr>
            <p:ph type="sldNum" sz="quarter" idx="12"/>
          </p:nvPr>
        </p:nvSpPr>
        <p:spPr/>
        <p:txBody>
          <a:bodyPr/>
          <a:lstStyle/>
          <a:p>
            <a:fld id="{EB18AD64-93A8-404C-8C70-071E414F4828}" type="slidenum">
              <a:rPr lang="en-US" smtClean="0"/>
              <a:t>‹#›</a:t>
            </a:fld>
            <a:endParaRPr lang="en-US"/>
          </a:p>
        </p:txBody>
      </p:sp>
    </p:spTree>
    <p:extLst>
      <p:ext uri="{BB962C8B-B14F-4D97-AF65-F5344CB8AC3E}">
        <p14:creationId xmlns:p14="http://schemas.microsoft.com/office/powerpoint/2010/main" val="11495413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5" name="Picture 4" descr="WKrause We Exist for Those Who Are Not Here Yet WIP v3 1.2.jpg">
            <a:extLst>
              <a:ext uri="{FF2B5EF4-FFF2-40B4-BE49-F238E27FC236}">
                <a16:creationId xmlns:a16="http://schemas.microsoft.com/office/drawing/2014/main" id="{87BB2C7B-3BBE-C844-A6B4-0626A84F79D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37322"/>
            <a:ext cx="12192000" cy="6420678"/>
          </a:xfrm>
          <a:prstGeom prst="rect">
            <a:avLst/>
          </a:prstGeom>
        </p:spPr>
      </p:pic>
      <p:pic>
        <p:nvPicPr>
          <p:cNvPr id="3" name="Picture 2" descr="Icon&#10;&#10;Description automatically generated">
            <a:extLst>
              <a:ext uri="{FF2B5EF4-FFF2-40B4-BE49-F238E27FC236}">
                <a16:creationId xmlns:a16="http://schemas.microsoft.com/office/drawing/2014/main" id="{308A57F5-EA3C-B742-945D-79B33EEA8A62}"/>
              </a:ext>
            </a:extLst>
          </p:cNvPr>
          <p:cNvPicPr>
            <a:picLocks noChangeAspect="1"/>
          </p:cNvPicPr>
          <p:nvPr userDrawn="1"/>
        </p:nvPicPr>
        <p:blipFill>
          <a:blip r:embed="rId3"/>
          <a:stretch>
            <a:fillRect/>
          </a:stretch>
        </p:blipFill>
        <p:spPr>
          <a:xfrm>
            <a:off x="0" y="2494721"/>
            <a:ext cx="12192000" cy="2217529"/>
          </a:xfrm>
          <a:prstGeom prst="rect">
            <a:avLst/>
          </a:prstGeom>
        </p:spPr>
      </p:pic>
      <p:sp>
        <p:nvSpPr>
          <p:cNvPr id="7" name="Rectangle 6">
            <a:extLst>
              <a:ext uri="{FF2B5EF4-FFF2-40B4-BE49-F238E27FC236}">
                <a16:creationId xmlns:a16="http://schemas.microsoft.com/office/drawing/2014/main" id="{5E943FCC-EDE7-A141-A6C7-4E668125E677}"/>
              </a:ext>
            </a:extLst>
          </p:cNvPr>
          <p:cNvSpPr/>
          <p:nvPr userDrawn="1"/>
        </p:nvSpPr>
        <p:spPr>
          <a:xfrm>
            <a:off x="0" y="0"/>
            <a:ext cx="12192000" cy="4373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logo&#10;&#10;Description automatically generated">
            <a:extLst>
              <a:ext uri="{FF2B5EF4-FFF2-40B4-BE49-F238E27FC236}">
                <a16:creationId xmlns:a16="http://schemas.microsoft.com/office/drawing/2014/main" id="{CBFBFB93-C421-6949-BDD5-B27DB92EC93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43293"/>
            <a:ext cx="4054583" cy="523907"/>
          </a:xfrm>
          <a:prstGeom prst="rect">
            <a:avLst/>
          </a:prstGeom>
        </p:spPr>
      </p:pic>
    </p:spTree>
    <p:extLst>
      <p:ext uri="{BB962C8B-B14F-4D97-AF65-F5344CB8AC3E}">
        <p14:creationId xmlns:p14="http://schemas.microsoft.com/office/powerpoint/2010/main" val="416491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8 T's Overview with Audio">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F70C09F-DF29-6F46-AB5C-C98DEE7F3B2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3032" y="-295171"/>
            <a:ext cx="6125318" cy="8595863"/>
          </a:xfrm>
          <a:prstGeom prst="rect">
            <a:avLst/>
          </a:prstGeom>
        </p:spPr>
      </p:pic>
      <p:pic>
        <p:nvPicPr>
          <p:cNvPr id="24" name="Picture 23">
            <a:extLst>
              <a:ext uri="{FF2B5EF4-FFF2-40B4-BE49-F238E27FC236}">
                <a16:creationId xmlns:a16="http://schemas.microsoft.com/office/drawing/2014/main" id="{C71D935B-FA8C-E847-84F3-82F934377538}"/>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8721796" y="3644928"/>
            <a:ext cx="2629258" cy="2403061"/>
          </a:xfrm>
          <a:prstGeom prst="rect">
            <a:avLst/>
          </a:prstGeom>
        </p:spPr>
      </p:pic>
      <p:pic>
        <p:nvPicPr>
          <p:cNvPr id="32" name="Picture 31">
            <a:extLst>
              <a:ext uri="{FF2B5EF4-FFF2-40B4-BE49-F238E27FC236}">
                <a16:creationId xmlns:a16="http://schemas.microsoft.com/office/drawing/2014/main" id="{D52BDC56-B625-DA45-984B-F5A3D60707D6}"/>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718153" y="1249457"/>
            <a:ext cx="2627722" cy="2397997"/>
          </a:xfrm>
          <a:prstGeom prst="rect">
            <a:avLst/>
          </a:prstGeom>
        </p:spPr>
      </p:pic>
      <p:pic>
        <p:nvPicPr>
          <p:cNvPr id="34" name="Picture 33">
            <a:extLst>
              <a:ext uri="{FF2B5EF4-FFF2-40B4-BE49-F238E27FC236}">
                <a16:creationId xmlns:a16="http://schemas.microsoft.com/office/drawing/2014/main" id="{6ABD5FD3-5FA5-054D-9654-EAC6F3D43282}"/>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476726" y="3651643"/>
            <a:ext cx="2622832" cy="2395636"/>
          </a:xfrm>
          <a:prstGeom prst="rect">
            <a:avLst/>
          </a:prstGeom>
        </p:spPr>
      </p:pic>
      <p:pic>
        <p:nvPicPr>
          <p:cNvPr id="30" name="Picture 29">
            <a:extLst>
              <a:ext uri="{FF2B5EF4-FFF2-40B4-BE49-F238E27FC236}">
                <a16:creationId xmlns:a16="http://schemas.microsoft.com/office/drawing/2014/main" id="{364FD68F-4F69-ED40-9076-8C6EFC541B40}"/>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835983" y="3653708"/>
            <a:ext cx="2646995" cy="2386996"/>
          </a:xfrm>
          <a:prstGeom prst="rect">
            <a:avLst/>
          </a:prstGeom>
        </p:spPr>
      </p:pic>
      <p:pic>
        <p:nvPicPr>
          <p:cNvPr id="26" name="Picture 25">
            <a:extLst>
              <a:ext uri="{FF2B5EF4-FFF2-40B4-BE49-F238E27FC236}">
                <a16:creationId xmlns:a16="http://schemas.microsoft.com/office/drawing/2014/main" id="{BD5962C2-356F-3C4E-BFB0-23FC5CA42C83}"/>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6096384" y="1249872"/>
            <a:ext cx="2625407" cy="2405781"/>
          </a:xfrm>
          <a:prstGeom prst="rect">
            <a:avLst/>
          </a:prstGeom>
        </p:spPr>
      </p:pic>
      <p:pic>
        <p:nvPicPr>
          <p:cNvPr id="36" name="Picture 35">
            <a:extLst>
              <a:ext uri="{FF2B5EF4-FFF2-40B4-BE49-F238E27FC236}">
                <a16:creationId xmlns:a16="http://schemas.microsoft.com/office/drawing/2014/main" id="{98F3F8B8-A82B-A047-B4E7-6741D57472F8}"/>
              </a:ext>
            </a:extLst>
          </p:cNvPr>
          <p:cNvPicPr>
            <a:picLocks noChangeAspect="1"/>
          </p:cNvPicPr>
          <p:nvPr userDrawn="1"/>
        </p:nvPicPr>
        <p:blipFill>
          <a:blip r:embed="rId10" cstate="screen">
            <a:extLst>
              <a:ext uri="{28A0092B-C50C-407E-A947-70E740481C1C}">
                <a14:useLocalDpi xmlns:a14="http://schemas.microsoft.com/office/drawing/2010/main"/>
              </a:ext>
            </a:extLst>
          </a:blip>
          <a:srcRect/>
          <a:stretch/>
        </p:blipFill>
        <p:spPr>
          <a:xfrm>
            <a:off x="6094093" y="3647455"/>
            <a:ext cx="2627328" cy="2401723"/>
          </a:xfrm>
          <a:prstGeom prst="rect">
            <a:avLst/>
          </a:prstGeom>
        </p:spPr>
      </p:pic>
      <p:pic>
        <p:nvPicPr>
          <p:cNvPr id="22" name="Picture 21">
            <a:extLst>
              <a:ext uri="{FF2B5EF4-FFF2-40B4-BE49-F238E27FC236}">
                <a16:creationId xmlns:a16="http://schemas.microsoft.com/office/drawing/2014/main" id="{87681CE0-37C7-434A-A1B3-9C234C8AA310}"/>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b="-408"/>
          <a:stretch/>
        </p:blipFill>
        <p:spPr>
          <a:xfrm>
            <a:off x="3468278" y="1251819"/>
            <a:ext cx="2627722" cy="2401888"/>
          </a:xfrm>
          <a:prstGeom prst="rect">
            <a:avLst/>
          </a:prstGeom>
        </p:spPr>
      </p:pic>
      <p:pic>
        <p:nvPicPr>
          <p:cNvPr id="28" name="Picture 27" descr="A person holding a person&#10;&#10;Description automatically generated with low confidence">
            <a:extLst>
              <a:ext uri="{FF2B5EF4-FFF2-40B4-BE49-F238E27FC236}">
                <a16:creationId xmlns:a16="http://schemas.microsoft.com/office/drawing/2014/main" id="{84992742-289A-1941-AE18-B01ED99C23D2}"/>
              </a:ext>
            </a:extLst>
          </p:cNvPr>
          <p:cNvPicPr>
            <a:picLocks noChangeAspect="1"/>
          </p:cNvPicPr>
          <p:nvPr userDrawn="1"/>
        </p:nvPicPr>
        <p:blipFill rotWithShape="1">
          <a:blip r:embed="rId12" cstate="screen">
            <a:extLst>
              <a:ext uri="{28A0092B-C50C-407E-A947-70E740481C1C}">
                <a14:useLocalDpi xmlns:a14="http://schemas.microsoft.com/office/drawing/2010/main"/>
              </a:ext>
            </a:extLst>
          </a:blip>
          <a:srcRect/>
          <a:stretch/>
        </p:blipFill>
        <p:spPr>
          <a:xfrm>
            <a:off x="836914" y="1253005"/>
            <a:ext cx="2636376" cy="2401888"/>
          </a:xfrm>
          <a:prstGeom prst="rect">
            <a:avLst/>
          </a:prstGeom>
        </p:spPr>
      </p:pic>
      <p:sp>
        <p:nvSpPr>
          <p:cNvPr id="61" name="Rectangle 60">
            <a:extLst>
              <a:ext uri="{FF2B5EF4-FFF2-40B4-BE49-F238E27FC236}">
                <a16:creationId xmlns:a16="http://schemas.microsoft.com/office/drawing/2014/main" id="{02F1507C-FA42-E041-A930-C2AB7C02F008}"/>
              </a:ext>
            </a:extLst>
          </p:cNvPr>
          <p:cNvSpPr/>
          <p:nvPr userDrawn="1"/>
        </p:nvSpPr>
        <p:spPr>
          <a:xfrm>
            <a:off x="8721181" y="3647392"/>
            <a:ext cx="2624360" cy="23994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DF9965A0-FF4C-2E45-A7A3-220FCEEADE87}"/>
              </a:ext>
            </a:extLst>
          </p:cNvPr>
          <p:cNvSpPr/>
          <p:nvPr userDrawn="1"/>
        </p:nvSpPr>
        <p:spPr>
          <a:xfrm>
            <a:off x="6093718" y="3644659"/>
            <a:ext cx="2626643" cy="24010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A8A62826-8321-714D-B802-9D02D66D57A7}"/>
              </a:ext>
            </a:extLst>
          </p:cNvPr>
          <p:cNvSpPr/>
          <p:nvPr userDrawn="1"/>
        </p:nvSpPr>
        <p:spPr>
          <a:xfrm>
            <a:off x="3478066" y="3648780"/>
            <a:ext cx="261483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E3486415-8B2F-A84D-AA5F-A446E06A401B}"/>
              </a:ext>
            </a:extLst>
          </p:cNvPr>
          <p:cNvSpPr/>
          <p:nvPr userDrawn="1"/>
        </p:nvSpPr>
        <p:spPr>
          <a:xfrm>
            <a:off x="835983" y="1251921"/>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F83D788-20E7-274E-9556-34D9D3744961}"/>
              </a:ext>
            </a:extLst>
          </p:cNvPr>
          <p:cNvSpPr/>
          <p:nvPr userDrawn="1"/>
        </p:nvSpPr>
        <p:spPr>
          <a:xfrm>
            <a:off x="6091447" y="1251921"/>
            <a:ext cx="2632815" cy="2395726"/>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0C1F2AD6-9285-6849-917D-2AD9627F296D}"/>
              </a:ext>
            </a:extLst>
          </p:cNvPr>
          <p:cNvSpPr/>
          <p:nvPr userDrawn="1"/>
        </p:nvSpPr>
        <p:spPr>
          <a:xfrm>
            <a:off x="3478738" y="1251215"/>
            <a:ext cx="2614160" cy="2395107"/>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763C529E-CD0C-4A4A-A6D8-3756B8BFA967}"/>
              </a:ext>
            </a:extLst>
          </p:cNvPr>
          <p:cNvSpPr/>
          <p:nvPr userDrawn="1"/>
        </p:nvSpPr>
        <p:spPr>
          <a:xfrm>
            <a:off x="8721180" y="1248955"/>
            <a:ext cx="2625793" cy="2399825"/>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CF0D3286-9C8F-2643-B4E9-C0513065E86B}"/>
              </a:ext>
            </a:extLst>
          </p:cNvPr>
          <p:cNvSpPr/>
          <p:nvPr userDrawn="1"/>
        </p:nvSpPr>
        <p:spPr>
          <a:xfrm>
            <a:off x="836914" y="3648780"/>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6FB252A7-8A6C-1B43-A2E5-5E0AEEE479B3}"/>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6282642" y="4506628"/>
            <a:ext cx="2192408" cy="694713"/>
          </a:xfrm>
          <a:prstGeom prst="rect">
            <a:avLst/>
          </a:prstGeom>
        </p:spPr>
      </p:pic>
      <p:pic>
        <p:nvPicPr>
          <p:cNvPr id="42" name="Picture 41">
            <a:extLst>
              <a:ext uri="{FF2B5EF4-FFF2-40B4-BE49-F238E27FC236}">
                <a16:creationId xmlns:a16="http://schemas.microsoft.com/office/drawing/2014/main" id="{C32D5845-1D4B-BF41-9AB4-00C02E49001C}"/>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8935811" y="4508673"/>
            <a:ext cx="2192405" cy="694713"/>
          </a:xfrm>
          <a:prstGeom prst="rect">
            <a:avLst/>
          </a:prstGeom>
        </p:spPr>
      </p:pic>
      <p:pic>
        <p:nvPicPr>
          <p:cNvPr id="40" name="Picture 39">
            <a:extLst>
              <a:ext uri="{FF2B5EF4-FFF2-40B4-BE49-F238E27FC236}">
                <a16:creationId xmlns:a16="http://schemas.microsoft.com/office/drawing/2014/main" id="{DA0864C2-1338-A24E-9114-4E9B50791384}"/>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8935810" y="2088995"/>
            <a:ext cx="2192408" cy="694713"/>
          </a:xfrm>
          <a:prstGeom prst="rect">
            <a:avLst/>
          </a:prstGeom>
        </p:spPr>
      </p:pic>
      <p:pic>
        <p:nvPicPr>
          <p:cNvPr id="44" name="Picture 43">
            <a:extLst>
              <a:ext uri="{FF2B5EF4-FFF2-40B4-BE49-F238E27FC236}">
                <a16:creationId xmlns:a16="http://schemas.microsoft.com/office/drawing/2014/main" id="{2252732F-82C9-514A-B144-1839A4BBC3C2}"/>
              </a:ext>
            </a:extLst>
          </p:cNvPr>
          <p:cNvPicPr>
            <a:picLocks noChangeAspect="1"/>
          </p:cNvPicPr>
          <p:nvPr userDrawn="1"/>
        </p:nvPicPr>
        <p:blipFill>
          <a:blip r:embed="rId16" cstate="screen">
            <a:extLst>
              <a:ext uri="{28A0092B-C50C-407E-A947-70E740481C1C}">
                <a14:useLocalDpi xmlns:a14="http://schemas.microsoft.com/office/drawing/2010/main"/>
              </a:ext>
            </a:extLst>
          </a:blip>
          <a:srcRect/>
          <a:stretch/>
        </p:blipFill>
        <p:spPr>
          <a:xfrm>
            <a:off x="3715043" y="4508673"/>
            <a:ext cx="2192408" cy="694713"/>
          </a:xfrm>
          <a:prstGeom prst="rect">
            <a:avLst/>
          </a:prstGeom>
        </p:spPr>
      </p:pic>
      <p:pic>
        <p:nvPicPr>
          <p:cNvPr id="52" name="Picture 51">
            <a:extLst>
              <a:ext uri="{FF2B5EF4-FFF2-40B4-BE49-F238E27FC236}">
                <a16:creationId xmlns:a16="http://schemas.microsoft.com/office/drawing/2014/main" id="{22B33553-DD69-C048-8615-95F7AD0ADA29}"/>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1074345" y="4495095"/>
            <a:ext cx="2192408" cy="694713"/>
          </a:xfrm>
          <a:prstGeom prst="rect">
            <a:avLst/>
          </a:prstGeom>
        </p:spPr>
      </p:pic>
      <p:pic>
        <p:nvPicPr>
          <p:cNvPr id="46" name="Picture 45" descr="Text&#10;&#10;Description automatically generated with medium confidence">
            <a:extLst>
              <a:ext uri="{FF2B5EF4-FFF2-40B4-BE49-F238E27FC236}">
                <a16:creationId xmlns:a16="http://schemas.microsoft.com/office/drawing/2014/main" id="{B7378BEF-AEB6-5741-9BB3-B12C554ECCF3}"/>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1043664" y="2114191"/>
            <a:ext cx="2192408" cy="694714"/>
          </a:xfrm>
          <a:prstGeom prst="rect">
            <a:avLst/>
          </a:prstGeom>
        </p:spPr>
      </p:pic>
      <p:pic>
        <p:nvPicPr>
          <p:cNvPr id="48" name="Picture 47">
            <a:extLst>
              <a:ext uri="{FF2B5EF4-FFF2-40B4-BE49-F238E27FC236}">
                <a16:creationId xmlns:a16="http://schemas.microsoft.com/office/drawing/2014/main" id="{FC05278C-91A7-2B47-9BFB-A3776824C828}"/>
              </a:ext>
            </a:extLst>
          </p:cNvPr>
          <p:cNvPicPr>
            <a:picLocks noChangeAspect="1"/>
          </p:cNvPicPr>
          <p:nvPr userDrawn="1"/>
        </p:nvPicPr>
        <p:blipFill>
          <a:blip r:embed="rId19" cstate="screen">
            <a:extLst>
              <a:ext uri="{28A0092B-C50C-407E-A947-70E740481C1C}">
                <a14:useLocalDpi xmlns:a14="http://schemas.microsoft.com/office/drawing/2010/main"/>
              </a:ext>
            </a:extLst>
          </a:blip>
          <a:srcRect/>
          <a:stretch/>
        </p:blipFill>
        <p:spPr>
          <a:xfrm>
            <a:off x="6311553" y="2110992"/>
            <a:ext cx="2192408" cy="694713"/>
          </a:xfrm>
          <a:prstGeom prst="rect">
            <a:avLst/>
          </a:prstGeom>
        </p:spPr>
      </p:pic>
      <p:pic>
        <p:nvPicPr>
          <p:cNvPr id="50" name="Picture 49">
            <a:extLst>
              <a:ext uri="{FF2B5EF4-FFF2-40B4-BE49-F238E27FC236}">
                <a16:creationId xmlns:a16="http://schemas.microsoft.com/office/drawing/2014/main" id="{C2B05626-A123-BD44-A26D-F50596EA0B34}"/>
              </a:ext>
            </a:extLst>
          </p:cNvPr>
          <p:cNvPicPr>
            <a:picLocks noChangeAspect="1"/>
          </p:cNvPicPr>
          <p:nvPr userDrawn="1"/>
        </p:nvPicPr>
        <p:blipFill>
          <a:blip r:embed="rId20" cstate="screen">
            <a:extLst>
              <a:ext uri="{28A0092B-C50C-407E-A947-70E740481C1C}">
                <a14:useLocalDpi xmlns:a14="http://schemas.microsoft.com/office/drawing/2010/main"/>
              </a:ext>
            </a:extLst>
          </a:blip>
          <a:srcRect/>
          <a:stretch/>
        </p:blipFill>
        <p:spPr>
          <a:xfrm>
            <a:off x="3671387" y="2110992"/>
            <a:ext cx="2192405" cy="694713"/>
          </a:xfrm>
          <a:prstGeom prst="rect">
            <a:avLst/>
          </a:prstGeom>
        </p:spPr>
      </p:pic>
      <p:sp>
        <p:nvSpPr>
          <p:cNvPr id="62" name="TextBox 61">
            <a:extLst>
              <a:ext uri="{FF2B5EF4-FFF2-40B4-BE49-F238E27FC236}">
                <a16:creationId xmlns:a16="http://schemas.microsoft.com/office/drawing/2014/main" id="{66B967B8-853E-714B-946B-999548B4F276}"/>
              </a:ext>
            </a:extLst>
          </p:cNvPr>
          <p:cNvSpPr txBox="1"/>
          <p:nvPr userDrawn="1"/>
        </p:nvSpPr>
        <p:spPr>
          <a:xfrm>
            <a:off x="768085" y="280548"/>
            <a:ext cx="6351626" cy="52322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accent3"/>
                </a:solidFill>
                <a:effectLst/>
                <a:uLnTx/>
                <a:uFillTx/>
                <a:latin typeface="Open Sans" panose="020B0606030504020204" pitchFamily="34" charset="0"/>
                <a:ea typeface="Open Sans" panose="020B0606030504020204" pitchFamily="34" charset="0"/>
                <a:cs typeface="Open Sans" panose="020B0606030504020204" pitchFamily="34" charset="0"/>
              </a:rPr>
              <a:t>The 8 T’s of Grateful Living</a:t>
            </a:r>
            <a:endParaRPr lang="en-US" sz="2800" b="1" dirty="0">
              <a:solidFill>
                <a:schemeClr val="accent3"/>
              </a:solidFill>
            </a:endParaRPr>
          </a:p>
        </p:txBody>
      </p:sp>
      <p:pic>
        <p:nvPicPr>
          <p:cNvPr id="2" name="8 T's Jingle - Anna Beaden &amp; Kemy Ogendi.mp3" descr="8 T's Jingle - Anna Beaden &amp; Kemy Ogendi.mp3">
            <a:hlinkClick r:id="" action="ppaction://media"/>
            <a:extLst>
              <a:ext uri="{FF2B5EF4-FFF2-40B4-BE49-F238E27FC236}">
                <a16:creationId xmlns:a16="http://schemas.microsoft.com/office/drawing/2014/main" id="{16F199C7-5DBE-6249-92D1-EE465EFF091F}"/>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21"/>
          <a:stretch>
            <a:fillRect/>
          </a:stretch>
        </p:blipFill>
        <p:spPr>
          <a:xfrm>
            <a:off x="5689600" y="3022600"/>
            <a:ext cx="812800" cy="812800"/>
          </a:xfrm>
          <a:prstGeom prst="rect">
            <a:avLst/>
          </a:prstGeom>
        </p:spPr>
      </p:pic>
      <p:pic>
        <p:nvPicPr>
          <p:cNvPr id="4" name="8 T's Jingle - Anna Beaden &amp; Kemy Ogendi.mp3" descr="8 T's Jingle - Anna Beaden &amp; Kemy Ogendi.mp3">
            <a:hlinkClick r:id="" action="ppaction://media"/>
            <a:extLst>
              <a:ext uri="{FF2B5EF4-FFF2-40B4-BE49-F238E27FC236}">
                <a16:creationId xmlns:a16="http://schemas.microsoft.com/office/drawing/2014/main" id="{FECAF695-1700-BE44-8B5A-ED4EBEC9A12B}"/>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21"/>
          <a:stretch>
            <a:fillRect/>
          </a:stretch>
        </p:blipFill>
        <p:spPr>
          <a:xfrm>
            <a:off x="5689600" y="3022600"/>
            <a:ext cx="812800" cy="812800"/>
          </a:xfrm>
          <a:prstGeom prst="rect">
            <a:avLst/>
          </a:prstGeom>
        </p:spPr>
      </p:pic>
      <p:sp>
        <p:nvSpPr>
          <p:cNvPr id="31" name="TextBox 30">
            <a:extLst>
              <a:ext uri="{FF2B5EF4-FFF2-40B4-BE49-F238E27FC236}">
                <a16:creationId xmlns:a16="http://schemas.microsoft.com/office/drawing/2014/main" id="{6DC54BA3-5B89-874D-9356-50B361EB8EE4}"/>
              </a:ext>
            </a:extLst>
          </p:cNvPr>
          <p:cNvSpPr txBox="1"/>
          <p:nvPr userDrawn="1"/>
        </p:nvSpPr>
        <p:spPr>
          <a:xfrm>
            <a:off x="859316" y="6158429"/>
            <a:ext cx="5236684" cy="307777"/>
          </a:xfrm>
          <a:prstGeom prst="rect">
            <a:avLst/>
          </a:prstGeom>
          <a:noFill/>
        </p:spPr>
        <p:txBody>
          <a:bodyPr wrap="square" rtlCol="0">
            <a:spAutoFit/>
          </a:bodyPr>
          <a:lstStyle/>
          <a:p>
            <a:r>
              <a:rPr lang="en-US" sz="1400" i="1" dirty="0">
                <a:latin typeface="Avenir Book" panose="02000503020000020003" pitchFamily="2" charset="0"/>
              </a:rPr>
              <a:t>Music: Anna </a:t>
            </a:r>
            <a:r>
              <a:rPr lang="en-US" sz="1400" i="1" dirty="0" err="1">
                <a:latin typeface="Avenir Book" panose="02000503020000020003" pitchFamily="2" charset="0"/>
              </a:rPr>
              <a:t>Beaden</a:t>
            </a:r>
            <a:r>
              <a:rPr lang="en-US" sz="1400" i="1" dirty="0">
                <a:latin typeface="Avenir Book" panose="02000503020000020003" pitchFamily="2" charset="0"/>
              </a:rPr>
              <a:t> &amp; </a:t>
            </a:r>
            <a:r>
              <a:rPr lang="en-US" sz="1400" i="1" dirty="0" err="1">
                <a:latin typeface="Avenir Book" panose="02000503020000020003" pitchFamily="2" charset="0"/>
              </a:rPr>
              <a:t>Kemy</a:t>
            </a:r>
            <a:r>
              <a:rPr lang="en-US" sz="1400" i="1" dirty="0">
                <a:latin typeface="Avenir Book" panose="02000503020000020003" pitchFamily="2" charset="0"/>
              </a:rPr>
              <a:t> </a:t>
            </a:r>
            <a:r>
              <a:rPr lang="en-US" sz="1400" i="1" dirty="0" err="1">
                <a:latin typeface="Avenir Book" panose="02000503020000020003" pitchFamily="2" charset="0"/>
              </a:rPr>
              <a:t>Ogendi</a:t>
            </a:r>
            <a:endParaRPr lang="en-US" sz="1400" i="1" dirty="0">
              <a:latin typeface="Avenir Book" panose="02000503020000020003" pitchFamily="2" charset="0"/>
            </a:endParaRPr>
          </a:p>
        </p:txBody>
      </p:sp>
    </p:spTree>
    <p:extLst>
      <p:ext uri="{BB962C8B-B14F-4D97-AF65-F5344CB8AC3E}">
        <p14:creationId xmlns:p14="http://schemas.microsoft.com/office/powerpoint/2010/main" val="1264494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par>
                                <p:cTn id="7" presetID="1" presetClass="entr" presetSubtype="0" fill="hold" nodeType="withEffect">
                                  <p:stCondLst>
                                    <p:cond delay="1000"/>
                                  </p:stCondLst>
                                  <p:childTnLst>
                                    <p:set>
                                      <p:cBhvr>
                                        <p:cTn id="8" dur="1" fill="hold">
                                          <p:stCondLst>
                                            <p:cond delay="0"/>
                                          </p:stCondLst>
                                        </p:cTn>
                                        <p:tgtEl>
                                          <p:spTgt spid="46"/>
                                        </p:tgtEl>
                                        <p:attrNameLst>
                                          <p:attrName>style.visibility</p:attrName>
                                        </p:attrNameLst>
                                      </p:cBhvr>
                                      <p:to>
                                        <p:strVal val="visible"/>
                                      </p:to>
                                    </p:set>
                                  </p:childTnLst>
                                </p:cTn>
                              </p:par>
                              <p:par>
                                <p:cTn id="9" presetID="1" presetClass="entr" presetSubtype="0" fill="hold" nodeType="withEffect">
                                  <p:stCondLst>
                                    <p:cond delay="1500"/>
                                  </p:stCondLst>
                                  <p:childTnLst>
                                    <p:set>
                                      <p:cBhvr>
                                        <p:cTn id="10" dur="1" fill="hold">
                                          <p:stCondLst>
                                            <p:cond delay="0"/>
                                          </p:stCondLst>
                                        </p:cTn>
                                        <p:tgtEl>
                                          <p:spTgt spid="50"/>
                                        </p:tgtEl>
                                        <p:attrNameLst>
                                          <p:attrName>style.visibility</p:attrName>
                                        </p:attrNameLst>
                                      </p:cBhvr>
                                      <p:to>
                                        <p:strVal val="visible"/>
                                      </p:to>
                                    </p:set>
                                  </p:childTnLst>
                                </p:cTn>
                              </p:par>
                              <p:par>
                                <p:cTn id="11" presetID="1" presetClass="entr" presetSubtype="0" fill="hold" nodeType="withEffect">
                                  <p:stCondLst>
                                    <p:cond delay="2500"/>
                                  </p:stCondLst>
                                  <p:childTnLst>
                                    <p:set>
                                      <p:cBhvr>
                                        <p:cTn id="12" dur="1" fill="hold">
                                          <p:stCondLst>
                                            <p:cond delay="0"/>
                                          </p:stCondLst>
                                        </p:cTn>
                                        <p:tgtEl>
                                          <p:spTgt spid="48"/>
                                        </p:tgtEl>
                                        <p:attrNameLst>
                                          <p:attrName>style.visibility</p:attrName>
                                        </p:attrNameLst>
                                      </p:cBhvr>
                                      <p:to>
                                        <p:strVal val="visible"/>
                                      </p:to>
                                    </p:set>
                                  </p:childTnLst>
                                </p:cTn>
                              </p:par>
                              <p:par>
                                <p:cTn id="13" presetID="1" presetClass="entr" presetSubtype="0" fill="hold" nodeType="withEffect">
                                  <p:stCondLst>
                                    <p:cond delay="400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nodeType="withEffect">
                                  <p:stCondLst>
                                    <p:cond delay="4500"/>
                                  </p:stCondLst>
                                  <p:childTnLst>
                                    <p:set>
                                      <p:cBhvr>
                                        <p:cTn id="16" dur="1" fill="hold">
                                          <p:stCondLst>
                                            <p:cond delay="0"/>
                                          </p:stCondLst>
                                        </p:cTn>
                                        <p:tgtEl>
                                          <p:spTgt spid="52"/>
                                        </p:tgtEl>
                                        <p:attrNameLst>
                                          <p:attrName>style.visibility</p:attrName>
                                        </p:attrNameLst>
                                      </p:cBhvr>
                                      <p:to>
                                        <p:strVal val="visible"/>
                                      </p:to>
                                    </p:set>
                                  </p:childTnLst>
                                </p:cTn>
                              </p:par>
                              <p:par>
                                <p:cTn id="17" presetID="1" presetClass="entr" presetSubtype="0" fill="hold" nodeType="withEffect">
                                  <p:stCondLst>
                                    <p:cond delay="5500"/>
                                  </p:stCondLst>
                                  <p:childTnLst>
                                    <p:set>
                                      <p:cBhvr>
                                        <p:cTn id="18" dur="1" fill="hold">
                                          <p:stCondLst>
                                            <p:cond delay="0"/>
                                          </p:stCondLst>
                                        </p:cTn>
                                        <p:tgtEl>
                                          <p:spTgt spid="44"/>
                                        </p:tgtEl>
                                        <p:attrNameLst>
                                          <p:attrName>style.visibility</p:attrName>
                                        </p:attrNameLst>
                                      </p:cBhvr>
                                      <p:to>
                                        <p:strVal val="visible"/>
                                      </p:to>
                                    </p:set>
                                  </p:childTnLst>
                                </p:cTn>
                              </p:par>
                              <p:par>
                                <p:cTn id="19" presetID="1" presetClass="entr" presetSubtype="0" fill="hold" nodeType="withEffect">
                                  <p:stCondLst>
                                    <p:cond delay="8500"/>
                                  </p:stCondLst>
                                  <p:childTnLst>
                                    <p:set>
                                      <p:cBhvr>
                                        <p:cTn id="20" dur="1" fill="hold">
                                          <p:stCondLst>
                                            <p:cond delay="0"/>
                                          </p:stCondLst>
                                        </p:cTn>
                                        <p:tgtEl>
                                          <p:spTgt spid="38"/>
                                        </p:tgtEl>
                                        <p:attrNameLst>
                                          <p:attrName>style.visibility</p:attrName>
                                        </p:attrNameLst>
                                      </p:cBhvr>
                                      <p:to>
                                        <p:strVal val="visible"/>
                                      </p:to>
                                    </p:set>
                                  </p:childTnLst>
                                </p:cTn>
                              </p:par>
                              <p:par>
                                <p:cTn id="21" presetID="1" presetClass="entr" presetSubtype="0" fill="hold" nodeType="withEffect">
                                  <p:stCondLst>
                                    <p:cond delay="10500"/>
                                  </p:stCondLst>
                                  <p:childTnLst>
                                    <p:set>
                                      <p:cBhvr>
                                        <p:cTn id="22"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3" fill="hold" display="0">
                  <p:stCondLst>
                    <p:cond delay="indefinite"/>
                  </p:stCondLst>
                  <p:endCondLst>
                    <p:cond evt="onStopAudio" delay="0">
                      <p:tgtEl>
                        <p:sldTgt/>
                      </p:tgtEl>
                    </p:cond>
                  </p:endCondLst>
                </p:cTn>
                <p:tgtEl>
                  <p:spTgt spid="2"/>
                </p:tgtEl>
              </p:cMediaNode>
            </p:audio>
            <p:audio>
              <p:cMediaNode vol="80000" showWhenStopped="0">
                <p:cTn id="24" fill="hold" display="0">
                  <p:stCondLst>
                    <p:cond delay="indefinite"/>
                  </p:stCondLst>
                  <p:endCondLst>
                    <p:cond evt="onStopAudio" delay="0">
                      <p:tgtEl>
                        <p:sldTgt/>
                      </p:tgtEl>
                    </p:cond>
                    <p:cond evt="onNext" delay="0">
                      <p:tgtEl>
                        <p:sldTgt/>
                      </p:tgtEl>
                    </p:cond>
                  </p:endCondLst>
                </p:cTn>
                <p:tgtEl>
                  <p:spTgt spid="4"/>
                </p:tgtEl>
              </p:cMediaNode>
            </p:audio>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 T's Images &amp; Headings">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F70C09F-DF29-6F46-AB5C-C98DEE7F3B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032" y="-295171"/>
            <a:ext cx="6125318" cy="8595863"/>
          </a:xfrm>
          <a:prstGeom prst="rect">
            <a:avLst/>
          </a:prstGeom>
        </p:spPr>
      </p:pic>
      <p:pic>
        <p:nvPicPr>
          <p:cNvPr id="24" name="Picture 23">
            <a:extLst>
              <a:ext uri="{FF2B5EF4-FFF2-40B4-BE49-F238E27FC236}">
                <a16:creationId xmlns:a16="http://schemas.microsoft.com/office/drawing/2014/main" id="{C71D935B-FA8C-E847-84F3-82F93437753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721796" y="3644928"/>
            <a:ext cx="2629258" cy="2403061"/>
          </a:xfrm>
          <a:prstGeom prst="rect">
            <a:avLst/>
          </a:prstGeom>
        </p:spPr>
      </p:pic>
      <p:pic>
        <p:nvPicPr>
          <p:cNvPr id="32" name="Picture 31">
            <a:extLst>
              <a:ext uri="{FF2B5EF4-FFF2-40B4-BE49-F238E27FC236}">
                <a16:creationId xmlns:a16="http://schemas.microsoft.com/office/drawing/2014/main" id="{D52BDC56-B625-DA45-984B-F5A3D60707D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8718153" y="1249457"/>
            <a:ext cx="2627722" cy="2397997"/>
          </a:xfrm>
          <a:prstGeom prst="rect">
            <a:avLst/>
          </a:prstGeom>
        </p:spPr>
      </p:pic>
      <p:pic>
        <p:nvPicPr>
          <p:cNvPr id="34" name="Picture 33">
            <a:extLst>
              <a:ext uri="{FF2B5EF4-FFF2-40B4-BE49-F238E27FC236}">
                <a16:creationId xmlns:a16="http://schemas.microsoft.com/office/drawing/2014/main" id="{6ABD5FD3-5FA5-054D-9654-EAC6F3D4328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476726" y="3651643"/>
            <a:ext cx="2622832" cy="2395636"/>
          </a:xfrm>
          <a:prstGeom prst="rect">
            <a:avLst/>
          </a:prstGeom>
        </p:spPr>
      </p:pic>
      <p:pic>
        <p:nvPicPr>
          <p:cNvPr id="30" name="Picture 29">
            <a:extLst>
              <a:ext uri="{FF2B5EF4-FFF2-40B4-BE49-F238E27FC236}">
                <a16:creationId xmlns:a16="http://schemas.microsoft.com/office/drawing/2014/main" id="{364FD68F-4F69-ED40-9076-8C6EFC541B40}"/>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35983" y="3653708"/>
            <a:ext cx="2646995" cy="2386996"/>
          </a:xfrm>
          <a:prstGeom prst="rect">
            <a:avLst/>
          </a:prstGeom>
        </p:spPr>
      </p:pic>
      <p:pic>
        <p:nvPicPr>
          <p:cNvPr id="26" name="Picture 25">
            <a:extLst>
              <a:ext uri="{FF2B5EF4-FFF2-40B4-BE49-F238E27FC236}">
                <a16:creationId xmlns:a16="http://schemas.microsoft.com/office/drawing/2014/main" id="{BD5962C2-356F-3C4E-BFB0-23FC5CA42C83}"/>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6096384" y="1249872"/>
            <a:ext cx="2625407" cy="2405781"/>
          </a:xfrm>
          <a:prstGeom prst="rect">
            <a:avLst/>
          </a:prstGeom>
        </p:spPr>
      </p:pic>
      <p:pic>
        <p:nvPicPr>
          <p:cNvPr id="36" name="Picture 35">
            <a:extLst>
              <a:ext uri="{FF2B5EF4-FFF2-40B4-BE49-F238E27FC236}">
                <a16:creationId xmlns:a16="http://schemas.microsoft.com/office/drawing/2014/main" id="{98F3F8B8-A82B-A047-B4E7-6741D57472F8}"/>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6094093" y="3647455"/>
            <a:ext cx="2627328" cy="2401723"/>
          </a:xfrm>
          <a:prstGeom prst="rect">
            <a:avLst/>
          </a:prstGeom>
        </p:spPr>
      </p:pic>
      <p:pic>
        <p:nvPicPr>
          <p:cNvPr id="22" name="Picture 21">
            <a:extLst>
              <a:ext uri="{FF2B5EF4-FFF2-40B4-BE49-F238E27FC236}">
                <a16:creationId xmlns:a16="http://schemas.microsoft.com/office/drawing/2014/main" id="{87681CE0-37C7-434A-A1B3-9C234C8AA310}"/>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b="-408"/>
          <a:stretch/>
        </p:blipFill>
        <p:spPr>
          <a:xfrm>
            <a:off x="3468278" y="1251819"/>
            <a:ext cx="2627722" cy="2401888"/>
          </a:xfrm>
          <a:prstGeom prst="rect">
            <a:avLst/>
          </a:prstGeom>
        </p:spPr>
      </p:pic>
      <p:pic>
        <p:nvPicPr>
          <p:cNvPr id="28" name="Picture 27" descr="A person holding a person&#10;&#10;Description automatically generated with low confidence">
            <a:extLst>
              <a:ext uri="{FF2B5EF4-FFF2-40B4-BE49-F238E27FC236}">
                <a16:creationId xmlns:a16="http://schemas.microsoft.com/office/drawing/2014/main" id="{84992742-289A-1941-AE18-B01ED99C23D2}"/>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836914" y="1253005"/>
            <a:ext cx="2636376" cy="2401888"/>
          </a:xfrm>
          <a:prstGeom prst="rect">
            <a:avLst/>
          </a:prstGeom>
        </p:spPr>
      </p:pic>
      <p:sp>
        <p:nvSpPr>
          <p:cNvPr id="61" name="Rectangle 60">
            <a:extLst>
              <a:ext uri="{FF2B5EF4-FFF2-40B4-BE49-F238E27FC236}">
                <a16:creationId xmlns:a16="http://schemas.microsoft.com/office/drawing/2014/main" id="{02F1507C-FA42-E041-A930-C2AB7C02F008}"/>
              </a:ext>
            </a:extLst>
          </p:cNvPr>
          <p:cNvSpPr/>
          <p:nvPr userDrawn="1"/>
        </p:nvSpPr>
        <p:spPr>
          <a:xfrm>
            <a:off x="8721181" y="3647392"/>
            <a:ext cx="2624360" cy="23994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DF9965A0-FF4C-2E45-A7A3-220FCEEADE87}"/>
              </a:ext>
            </a:extLst>
          </p:cNvPr>
          <p:cNvSpPr/>
          <p:nvPr userDrawn="1"/>
        </p:nvSpPr>
        <p:spPr>
          <a:xfrm>
            <a:off x="6093718" y="3644659"/>
            <a:ext cx="2626643" cy="24010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A8A62826-8321-714D-B802-9D02D66D57A7}"/>
              </a:ext>
            </a:extLst>
          </p:cNvPr>
          <p:cNvSpPr/>
          <p:nvPr userDrawn="1"/>
        </p:nvSpPr>
        <p:spPr>
          <a:xfrm>
            <a:off x="3478066" y="3648780"/>
            <a:ext cx="261483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E3486415-8B2F-A84D-AA5F-A446E06A401B}"/>
              </a:ext>
            </a:extLst>
          </p:cNvPr>
          <p:cNvSpPr/>
          <p:nvPr userDrawn="1"/>
        </p:nvSpPr>
        <p:spPr>
          <a:xfrm>
            <a:off x="835983" y="1251921"/>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F83D788-20E7-274E-9556-34D9D3744961}"/>
              </a:ext>
            </a:extLst>
          </p:cNvPr>
          <p:cNvSpPr/>
          <p:nvPr userDrawn="1"/>
        </p:nvSpPr>
        <p:spPr>
          <a:xfrm>
            <a:off x="6091447" y="1251921"/>
            <a:ext cx="2632815" cy="2395726"/>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0C1F2AD6-9285-6849-917D-2AD9627F296D}"/>
              </a:ext>
            </a:extLst>
          </p:cNvPr>
          <p:cNvSpPr/>
          <p:nvPr userDrawn="1"/>
        </p:nvSpPr>
        <p:spPr>
          <a:xfrm>
            <a:off x="3478738" y="1251215"/>
            <a:ext cx="2614160" cy="2395107"/>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763C529E-CD0C-4A4A-A6D8-3756B8BFA967}"/>
              </a:ext>
            </a:extLst>
          </p:cNvPr>
          <p:cNvSpPr/>
          <p:nvPr userDrawn="1"/>
        </p:nvSpPr>
        <p:spPr>
          <a:xfrm>
            <a:off x="8721180" y="1248955"/>
            <a:ext cx="2625793" cy="2399825"/>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CF0D3286-9C8F-2643-B4E9-C0513065E86B}"/>
              </a:ext>
            </a:extLst>
          </p:cNvPr>
          <p:cNvSpPr/>
          <p:nvPr userDrawn="1"/>
        </p:nvSpPr>
        <p:spPr>
          <a:xfrm>
            <a:off x="836914" y="3648780"/>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6FB252A7-8A6C-1B43-A2E5-5E0AEEE479B3}"/>
              </a:ext>
            </a:extLst>
          </p:cNvPr>
          <p:cNvPicPr>
            <a:picLocks noChangeAspect="1"/>
          </p:cNvPicPr>
          <p:nvPr userDrawn="1"/>
        </p:nvPicPr>
        <p:blipFill>
          <a:blip r:embed="rId11" cstate="screen">
            <a:extLst>
              <a:ext uri="{28A0092B-C50C-407E-A947-70E740481C1C}">
                <a14:useLocalDpi xmlns:a14="http://schemas.microsoft.com/office/drawing/2010/main"/>
              </a:ext>
            </a:extLst>
          </a:blip>
          <a:srcRect/>
          <a:stretch/>
        </p:blipFill>
        <p:spPr>
          <a:xfrm>
            <a:off x="6282642" y="4506628"/>
            <a:ext cx="2192408" cy="694713"/>
          </a:xfrm>
          <a:prstGeom prst="rect">
            <a:avLst/>
          </a:prstGeom>
        </p:spPr>
      </p:pic>
      <p:pic>
        <p:nvPicPr>
          <p:cNvPr id="42" name="Picture 41">
            <a:extLst>
              <a:ext uri="{FF2B5EF4-FFF2-40B4-BE49-F238E27FC236}">
                <a16:creationId xmlns:a16="http://schemas.microsoft.com/office/drawing/2014/main" id="{C32D5845-1D4B-BF41-9AB4-00C02E49001C}"/>
              </a:ext>
            </a:extLst>
          </p:cNvPr>
          <p:cNvPicPr>
            <a:picLocks noChangeAspect="1"/>
          </p:cNvPicPr>
          <p:nvPr userDrawn="1"/>
        </p:nvPicPr>
        <p:blipFill>
          <a:blip r:embed="rId12" cstate="screen">
            <a:extLst>
              <a:ext uri="{28A0092B-C50C-407E-A947-70E740481C1C}">
                <a14:useLocalDpi xmlns:a14="http://schemas.microsoft.com/office/drawing/2010/main"/>
              </a:ext>
            </a:extLst>
          </a:blip>
          <a:srcRect/>
          <a:stretch/>
        </p:blipFill>
        <p:spPr>
          <a:xfrm>
            <a:off x="8935811" y="4508673"/>
            <a:ext cx="2192405" cy="694713"/>
          </a:xfrm>
          <a:prstGeom prst="rect">
            <a:avLst/>
          </a:prstGeom>
        </p:spPr>
      </p:pic>
      <p:pic>
        <p:nvPicPr>
          <p:cNvPr id="40" name="Picture 39">
            <a:extLst>
              <a:ext uri="{FF2B5EF4-FFF2-40B4-BE49-F238E27FC236}">
                <a16:creationId xmlns:a16="http://schemas.microsoft.com/office/drawing/2014/main" id="{DA0864C2-1338-A24E-9114-4E9B50791384}"/>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8935810" y="2088995"/>
            <a:ext cx="2192408" cy="694713"/>
          </a:xfrm>
          <a:prstGeom prst="rect">
            <a:avLst/>
          </a:prstGeom>
        </p:spPr>
      </p:pic>
      <p:pic>
        <p:nvPicPr>
          <p:cNvPr id="44" name="Picture 43">
            <a:extLst>
              <a:ext uri="{FF2B5EF4-FFF2-40B4-BE49-F238E27FC236}">
                <a16:creationId xmlns:a16="http://schemas.microsoft.com/office/drawing/2014/main" id="{2252732F-82C9-514A-B144-1839A4BBC3C2}"/>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3715043" y="4508673"/>
            <a:ext cx="2192408" cy="694713"/>
          </a:xfrm>
          <a:prstGeom prst="rect">
            <a:avLst/>
          </a:prstGeom>
        </p:spPr>
      </p:pic>
      <p:pic>
        <p:nvPicPr>
          <p:cNvPr id="52" name="Picture 51">
            <a:extLst>
              <a:ext uri="{FF2B5EF4-FFF2-40B4-BE49-F238E27FC236}">
                <a16:creationId xmlns:a16="http://schemas.microsoft.com/office/drawing/2014/main" id="{22B33553-DD69-C048-8615-95F7AD0ADA29}"/>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1074345" y="4495095"/>
            <a:ext cx="2192408" cy="694713"/>
          </a:xfrm>
          <a:prstGeom prst="rect">
            <a:avLst/>
          </a:prstGeom>
        </p:spPr>
      </p:pic>
      <p:pic>
        <p:nvPicPr>
          <p:cNvPr id="46" name="Picture 45" descr="Text&#10;&#10;Description automatically generated with medium confidence">
            <a:extLst>
              <a:ext uri="{FF2B5EF4-FFF2-40B4-BE49-F238E27FC236}">
                <a16:creationId xmlns:a16="http://schemas.microsoft.com/office/drawing/2014/main" id="{B7378BEF-AEB6-5741-9BB3-B12C554ECCF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43664" y="2114191"/>
            <a:ext cx="2192408" cy="694714"/>
          </a:xfrm>
          <a:prstGeom prst="rect">
            <a:avLst/>
          </a:prstGeom>
        </p:spPr>
      </p:pic>
      <p:pic>
        <p:nvPicPr>
          <p:cNvPr id="48" name="Picture 47">
            <a:extLst>
              <a:ext uri="{FF2B5EF4-FFF2-40B4-BE49-F238E27FC236}">
                <a16:creationId xmlns:a16="http://schemas.microsoft.com/office/drawing/2014/main" id="{FC05278C-91A7-2B47-9BFB-A3776824C828}"/>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6311553" y="2110992"/>
            <a:ext cx="2192408" cy="694713"/>
          </a:xfrm>
          <a:prstGeom prst="rect">
            <a:avLst/>
          </a:prstGeom>
        </p:spPr>
      </p:pic>
      <p:pic>
        <p:nvPicPr>
          <p:cNvPr id="50" name="Picture 49">
            <a:extLst>
              <a:ext uri="{FF2B5EF4-FFF2-40B4-BE49-F238E27FC236}">
                <a16:creationId xmlns:a16="http://schemas.microsoft.com/office/drawing/2014/main" id="{C2B05626-A123-BD44-A26D-F50596EA0B34}"/>
              </a:ext>
            </a:extLst>
          </p:cNvPr>
          <p:cNvPicPr>
            <a:picLocks noChangeAspect="1"/>
          </p:cNvPicPr>
          <p:nvPr userDrawn="1"/>
        </p:nvPicPr>
        <p:blipFill>
          <a:blip r:embed="rId18" cstate="screen">
            <a:extLst>
              <a:ext uri="{28A0092B-C50C-407E-A947-70E740481C1C}">
                <a14:useLocalDpi xmlns:a14="http://schemas.microsoft.com/office/drawing/2010/main"/>
              </a:ext>
            </a:extLst>
          </a:blip>
          <a:srcRect/>
          <a:stretch/>
        </p:blipFill>
        <p:spPr>
          <a:xfrm>
            <a:off x="3671387" y="2110992"/>
            <a:ext cx="2192405" cy="694713"/>
          </a:xfrm>
          <a:prstGeom prst="rect">
            <a:avLst/>
          </a:prstGeom>
        </p:spPr>
      </p:pic>
      <p:sp>
        <p:nvSpPr>
          <p:cNvPr id="62" name="TextBox 61">
            <a:extLst>
              <a:ext uri="{FF2B5EF4-FFF2-40B4-BE49-F238E27FC236}">
                <a16:creationId xmlns:a16="http://schemas.microsoft.com/office/drawing/2014/main" id="{66B967B8-853E-714B-946B-999548B4F276}"/>
              </a:ext>
            </a:extLst>
          </p:cNvPr>
          <p:cNvSpPr txBox="1"/>
          <p:nvPr userDrawn="1"/>
        </p:nvSpPr>
        <p:spPr>
          <a:xfrm>
            <a:off x="768085" y="280548"/>
            <a:ext cx="6351626" cy="52322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accent3"/>
                </a:solidFill>
                <a:effectLst/>
                <a:uLnTx/>
                <a:uFillTx/>
                <a:latin typeface="Open Sans" panose="020B0606030504020204" pitchFamily="34" charset="0"/>
                <a:ea typeface="Open Sans" panose="020B0606030504020204" pitchFamily="34" charset="0"/>
                <a:cs typeface="Open Sans" panose="020B0606030504020204" pitchFamily="34" charset="0"/>
              </a:rPr>
              <a:t>The 8 T’s of Grateful Living</a:t>
            </a:r>
            <a:endParaRPr lang="en-US" sz="2800" b="1" dirty="0">
              <a:solidFill>
                <a:schemeClr val="accent3"/>
              </a:solidFill>
            </a:endParaRPr>
          </a:p>
        </p:txBody>
      </p:sp>
    </p:spTree>
    <p:extLst>
      <p:ext uri="{BB962C8B-B14F-4D97-AF65-F5344CB8AC3E}">
        <p14:creationId xmlns:p14="http://schemas.microsoft.com/office/powerpoint/2010/main" val="344728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100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nodeType="withEffect">
                                  <p:stCondLst>
                                    <p:cond delay="150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nodeType="withEffect">
                                  <p:stCondLst>
                                    <p:cond delay="2500"/>
                                  </p:stCondLst>
                                  <p:childTnLst>
                                    <p:set>
                                      <p:cBhvr>
                                        <p:cTn id="10" dur="1" fill="hold">
                                          <p:stCondLst>
                                            <p:cond delay="0"/>
                                          </p:stCondLst>
                                        </p:cTn>
                                        <p:tgtEl>
                                          <p:spTgt spid="48"/>
                                        </p:tgtEl>
                                        <p:attrNameLst>
                                          <p:attrName>style.visibility</p:attrName>
                                        </p:attrNameLst>
                                      </p:cBhvr>
                                      <p:to>
                                        <p:strVal val="visible"/>
                                      </p:to>
                                    </p:set>
                                  </p:childTnLst>
                                </p:cTn>
                              </p:par>
                              <p:par>
                                <p:cTn id="11" presetID="1" presetClass="entr" presetSubtype="0" fill="hold" nodeType="withEffect">
                                  <p:stCondLst>
                                    <p:cond delay="400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nodeType="withEffect">
                                  <p:stCondLst>
                                    <p:cond delay="4500"/>
                                  </p:stCondLst>
                                  <p:childTnLst>
                                    <p:set>
                                      <p:cBhvr>
                                        <p:cTn id="14" dur="1" fill="hold">
                                          <p:stCondLst>
                                            <p:cond delay="0"/>
                                          </p:stCondLst>
                                        </p:cTn>
                                        <p:tgtEl>
                                          <p:spTgt spid="52"/>
                                        </p:tgtEl>
                                        <p:attrNameLst>
                                          <p:attrName>style.visibility</p:attrName>
                                        </p:attrNameLst>
                                      </p:cBhvr>
                                      <p:to>
                                        <p:strVal val="visible"/>
                                      </p:to>
                                    </p:set>
                                  </p:childTnLst>
                                </p:cTn>
                              </p:par>
                              <p:par>
                                <p:cTn id="15" presetID="1" presetClass="entr" presetSubtype="0" fill="hold" nodeType="withEffect">
                                  <p:stCondLst>
                                    <p:cond delay="550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nodeType="withEffect">
                                  <p:stCondLst>
                                    <p:cond delay="850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nodeType="withEffect">
                                  <p:stCondLst>
                                    <p:cond delay="10500"/>
                                  </p:stCondLst>
                                  <p:childTnLst>
                                    <p:set>
                                      <p:cBhvr>
                                        <p:cTn id="2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 T's Images Only">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F70C09F-DF29-6F46-AB5C-C98DEE7F3B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032" y="-295171"/>
            <a:ext cx="6125318" cy="8595863"/>
          </a:xfrm>
          <a:prstGeom prst="rect">
            <a:avLst/>
          </a:prstGeom>
        </p:spPr>
      </p:pic>
      <p:pic>
        <p:nvPicPr>
          <p:cNvPr id="24" name="Picture 23">
            <a:extLst>
              <a:ext uri="{FF2B5EF4-FFF2-40B4-BE49-F238E27FC236}">
                <a16:creationId xmlns:a16="http://schemas.microsoft.com/office/drawing/2014/main" id="{C71D935B-FA8C-E847-84F3-82F93437753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721796" y="3644928"/>
            <a:ext cx="2629258" cy="2403061"/>
          </a:xfrm>
          <a:prstGeom prst="rect">
            <a:avLst/>
          </a:prstGeom>
        </p:spPr>
      </p:pic>
      <p:pic>
        <p:nvPicPr>
          <p:cNvPr id="32" name="Picture 31">
            <a:extLst>
              <a:ext uri="{FF2B5EF4-FFF2-40B4-BE49-F238E27FC236}">
                <a16:creationId xmlns:a16="http://schemas.microsoft.com/office/drawing/2014/main" id="{D52BDC56-B625-DA45-984B-F5A3D60707D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8718153" y="1249457"/>
            <a:ext cx="2627722" cy="2397997"/>
          </a:xfrm>
          <a:prstGeom prst="rect">
            <a:avLst/>
          </a:prstGeom>
        </p:spPr>
      </p:pic>
      <p:pic>
        <p:nvPicPr>
          <p:cNvPr id="34" name="Picture 33">
            <a:extLst>
              <a:ext uri="{FF2B5EF4-FFF2-40B4-BE49-F238E27FC236}">
                <a16:creationId xmlns:a16="http://schemas.microsoft.com/office/drawing/2014/main" id="{6ABD5FD3-5FA5-054D-9654-EAC6F3D4328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476726" y="3651643"/>
            <a:ext cx="2622832" cy="2395636"/>
          </a:xfrm>
          <a:prstGeom prst="rect">
            <a:avLst/>
          </a:prstGeom>
        </p:spPr>
      </p:pic>
      <p:pic>
        <p:nvPicPr>
          <p:cNvPr id="30" name="Picture 29">
            <a:extLst>
              <a:ext uri="{FF2B5EF4-FFF2-40B4-BE49-F238E27FC236}">
                <a16:creationId xmlns:a16="http://schemas.microsoft.com/office/drawing/2014/main" id="{364FD68F-4F69-ED40-9076-8C6EFC541B40}"/>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35983" y="3653708"/>
            <a:ext cx="2646995" cy="2386996"/>
          </a:xfrm>
          <a:prstGeom prst="rect">
            <a:avLst/>
          </a:prstGeom>
        </p:spPr>
      </p:pic>
      <p:pic>
        <p:nvPicPr>
          <p:cNvPr id="26" name="Picture 25">
            <a:extLst>
              <a:ext uri="{FF2B5EF4-FFF2-40B4-BE49-F238E27FC236}">
                <a16:creationId xmlns:a16="http://schemas.microsoft.com/office/drawing/2014/main" id="{BD5962C2-356F-3C4E-BFB0-23FC5CA42C83}"/>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6096384" y="1249872"/>
            <a:ext cx="2625407" cy="2405781"/>
          </a:xfrm>
          <a:prstGeom prst="rect">
            <a:avLst/>
          </a:prstGeom>
        </p:spPr>
      </p:pic>
      <p:pic>
        <p:nvPicPr>
          <p:cNvPr id="36" name="Picture 35">
            <a:extLst>
              <a:ext uri="{FF2B5EF4-FFF2-40B4-BE49-F238E27FC236}">
                <a16:creationId xmlns:a16="http://schemas.microsoft.com/office/drawing/2014/main" id="{98F3F8B8-A82B-A047-B4E7-6741D57472F8}"/>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6094093" y="3647455"/>
            <a:ext cx="2627328" cy="2401723"/>
          </a:xfrm>
          <a:prstGeom prst="rect">
            <a:avLst/>
          </a:prstGeom>
        </p:spPr>
      </p:pic>
      <p:pic>
        <p:nvPicPr>
          <p:cNvPr id="22" name="Picture 21">
            <a:extLst>
              <a:ext uri="{FF2B5EF4-FFF2-40B4-BE49-F238E27FC236}">
                <a16:creationId xmlns:a16="http://schemas.microsoft.com/office/drawing/2014/main" id="{87681CE0-37C7-434A-A1B3-9C234C8AA310}"/>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b="-408"/>
          <a:stretch/>
        </p:blipFill>
        <p:spPr>
          <a:xfrm>
            <a:off x="3468278" y="1251819"/>
            <a:ext cx="2627722" cy="2401888"/>
          </a:xfrm>
          <a:prstGeom prst="rect">
            <a:avLst/>
          </a:prstGeom>
        </p:spPr>
      </p:pic>
      <p:pic>
        <p:nvPicPr>
          <p:cNvPr id="28" name="Picture 27" descr="A person holding a person&#10;&#10;Description automatically generated with low confidence">
            <a:extLst>
              <a:ext uri="{FF2B5EF4-FFF2-40B4-BE49-F238E27FC236}">
                <a16:creationId xmlns:a16="http://schemas.microsoft.com/office/drawing/2014/main" id="{84992742-289A-1941-AE18-B01ED99C23D2}"/>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836914" y="1253005"/>
            <a:ext cx="2636376" cy="2401888"/>
          </a:xfrm>
          <a:prstGeom prst="rect">
            <a:avLst/>
          </a:prstGeom>
        </p:spPr>
      </p:pic>
      <p:sp>
        <p:nvSpPr>
          <p:cNvPr id="62" name="TextBox 61">
            <a:extLst>
              <a:ext uri="{FF2B5EF4-FFF2-40B4-BE49-F238E27FC236}">
                <a16:creationId xmlns:a16="http://schemas.microsoft.com/office/drawing/2014/main" id="{66B967B8-853E-714B-946B-999548B4F276}"/>
              </a:ext>
            </a:extLst>
          </p:cNvPr>
          <p:cNvSpPr txBox="1"/>
          <p:nvPr userDrawn="1"/>
        </p:nvSpPr>
        <p:spPr>
          <a:xfrm>
            <a:off x="768085" y="280548"/>
            <a:ext cx="6351626" cy="52322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accent3"/>
                </a:solidFill>
                <a:effectLst/>
                <a:uLnTx/>
                <a:uFillTx/>
                <a:latin typeface="Open Sans" panose="020B0606030504020204" pitchFamily="34" charset="0"/>
                <a:ea typeface="Open Sans" panose="020B0606030504020204" pitchFamily="34" charset="0"/>
                <a:cs typeface="Open Sans" panose="020B0606030504020204" pitchFamily="34" charset="0"/>
              </a:rPr>
              <a:t>The 8 T’s of Grateful Living</a:t>
            </a:r>
            <a:endParaRPr lang="en-US" sz="2800" b="1" dirty="0">
              <a:solidFill>
                <a:schemeClr val="accent3"/>
              </a:solidFill>
            </a:endParaRPr>
          </a:p>
        </p:txBody>
      </p:sp>
    </p:spTree>
    <p:extLst>
      <p:ext uri="{BB962C8B-B14F-4D97-AF65-F5344CB8AC3E}">
        <p14:creationId xmlns:p14="http://schemas.microsoft.com/office/powerpoint/2010/main" val="2138615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ruth">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person, outdoor, cellphone, phone&#10;&#10;Description automatically generated">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330222" y="0"/>
            <a:ext cx="8578387" cy="6858000"/>
          </a:xfrm>
          <a:prstGeom prst="rect">
            <a:avLst/>
          </a:prstGeom>
        </p:spPr>
      </p:pic>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118078" y="0"/>
            <a:ext cx="2424288" cy="2446327"/>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746286" y="3679382"/>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10;&#10;Description automatically generated">
            <a:extLst>
              <a:ext uri="{FF2B5EF4-FFF2-40B4-BE49-F238E27FC236}">
                <a16:creationId xmlns:a16="http://schemas.microsoft.com/office/drawing/2014/main" id="{2A116FB4-678E-794E-BEAA-50697B19F82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b="15343"/>
          <a:stretch/>
        </p:blipFill>
        <p:spPr>
          <a:xfrm>
            <a:off x="743336" y="3610021"/>
            <a:ext cx="5445028" cy="1460652"/>
          </a:xfrm>
          <a:prstGeom prst="rect">
            <a:avLst/>
          </a:prstGeom>
        </p:spPr>
      </p:pic>
    </p:spTree>
    <p:extLst>
      <p:ext uri="{BB962C8B-B14F-4D97-AF65-F5344CB8AC3E}">
        <p14:creationId xmlns:p14="http://schemas.microsoft.com/office/powerpoint/2010/main" val="1567315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mpl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03155" y="0"/>
            <a:ext cx="8578387" cy="6858000"/>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6098950" y="919090"/>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A116FB4-678E-794E-BEAA-50697B19F82E}"/>
              </a:ext>
            </a:extLst>
          </p:cNvPr>
          <p:cNvPicPr>
            <a:picLocks noChangeAspect="1"/>
          </p:cNvPicPr>
          <p:nvPr userDrawn="1"/>
        </p:nvPicPr>
        <p:blipFill>
          <a:blip r:embed="rId4" cstate="screen">
            <a:extLst>
              <a:ext uri="{28A0092B-C50C-407E-A947-70E740481C1C}">
                <a14:useLocalDpi xmlns:a14="http://schemas.microsoft.com/office/drawing/2010/main"/>
              </a:ext>
            </a:extLst>
          </a:blip>
          <a:srcRect t="7672" b="7672"/>
          <a:stretch/>
        </p:blipFill>
        <p:spPr>
          <a:xfrm>
            <a:off x="6096000" y="944805"/>
            <a:ext cx="5445028" cy="1460652"/>
          </a:xfrm>
          <a:prstGeom prst="rect">
            <a:avLst/>
          </a:prstGeom>
        </p:spPr>
      </p:pic>
    </p:spTree>
    <p:extLst>
      <p:ext uri="{BB962C8B-B14F-4D97-AF65-F5344CB8AC3E}">
        <p14:creationId xmlns:p14="http://schemas.microsoft.com/office/powerpoint/2010/main" val="1545513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lent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330222" y="0"/>
            <a:ext cx="8578387" cy="6858000"/>
          </a:xfrm>
          <a:prstGeom prst="rect">
            <a:avLst/>
          </a:prstGeom>
        </p:spPr>
      </p:pic>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118078" y="0"/>
            <a:ext cx="2424288" cy="2446327"/>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746286" y="3679382"/>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A116FB4-678E-794E-BEAA-50697B19F82E}"/>
              </a:ext>
            </a:extLst>
          </p:cNvPr>
          <p:cNvPicPr>
            <a:picLocks noChangeAspect="1"/>
          </p:cNvPicPr>
          <p:nvPr userDrawn="1"/>
        </p:nvPicPr>
        <p:blipFill>
          <a:blip r:embed="rId5" cstate="screen">
            <a:extLst>
              <a:ext uri="{28A0092B-C50C-407E-A947-70E740481C1C}">
                <a14:useLocalDpi xmlns:a14="http://schemas.microsoft.com/office/drawing/2010/main"/>
              </a:ext>
            </a:extLst>
          </a:blip>
          <a:srcRect t="7672" b="7672"/>
          <a:stretch/>
        </p:blipFill>
        <p:spPr>
          <a:xfrm>
            <a:off x="743336" y="3755300"/>
            <a:ext cx="5445028" cy="1460652"/>
          </a:xfrm>
          <a:prstGeom prst="rect">
            <a:avLst/>
          </a:prstGeom>
        </p:spPr>
      </p:pic>
    </p:spTree>
    <p:extLst>
      <p:ext uri="{BB962C8B-B14F-4D97-AF65-F5344CB8AC3E}">
        <p14:creationId xmlns:p14="http://schemas.microsoft.com/office/powerpoint/2010/main" val="2822580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rritor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8B5470-BA94-224E-A67D-0A58F64F5B3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37053" y="0"/>
            <a:ext cx="10321272" cy="6858001"/>
          </a:xfrm>
          <a:prstGeom prst="rect">
            <a:avLst/>
          </a:prstGeom>
        </p:spPr>
      </p:pic>
      <p:pic>
        <p:nvPicPr>
          <p:cNvPr id="10" name="Picture 9" descr="Logo, icon&#10;&#10;Description automatically generated">
            <a:extLst>
              <a:ext uri="{FF2B5EF4-FFF2-40B4-BE49-F238E27FC236}">
                <a16:creationId xmlns:a16="http://schemas.microsoft.com/office/drawing/2014/main" id="{C2F32099-8A1F-F442-8F3C-497C7A8EB1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30659" y="0"/>
            <a:ext cx="2424288" cy="2446327"/>
          </a:xfrm>
          <a:prstGeom prst="rect">
            <a:avLst/>
          </a:prstGeom>
        </p:spPr>
      </p:pic>
      <p:sp>
        <p:nvSpPr>
          <p:cNvPr id="7" name="Rectangle 6">
            <a:extLst>
              <a:ext uri="{FF2B5EF4-FFF2-40B4-BE49-F238E27FC236}">
                <a16:creationId xmlns:a16="http://schemas.microsoft.com/office/drawing/2014/main" id="{B95382B7-31CA-F140-83A7-AE65C6C45D68}"/>
              </a:ext>
            </a:extLst>
          </p:cNvPr>
          <p:cNvSpPr/>
          <p:nvPr userDrawn="1"/>
        </p:nvSpPr>
        <p:spPr>
          <a:xfrm>
            <a:off x="6602140" y="5231091"/>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14C2798-9EE1-C943-8292-5FAF04C11878}"/>
              </a:ext>
            </a:extLst>
          </p:cNvPr>
          <p:cNvPicPr>
            <a:picLocks noChangeAspect="1"/>
          </p:cNvPicPr>
          <p:nvPr userDrawn="1"/>
        </p:nvPicPr>
        <p:blipFill>
          <a:blip r:embed="rId5" cstate="screen">
            <a:extLst>
              <a:ext uri="{28A0092B-C50C-407E-A947-70E740481C1C}">
                <a14:useLocalDpi xmlns:a14="http://schemas.microsoft.com/office/drawing/2010/main"/>
              </a:ext>
            </a:extLst>
          </a:blip>
          <a:srcRect t="9344" b="9344"/>
          <a:stretch/>
        </p:blipFill>
        <p:spPr>
          <a:xfrm>
            <a:off x="6599190" y="5257456"/>
            <a:ext cx="5445028" cy="1402948"/>
          </a:xfrm>
          <a:prstGeom prst="rect">
            <a:avLst/>
          </a:prstGeom>
        </p:spPr>
      </p:pic>
    </p:spTree>
    <p:extLst>
      <p:ext uri="{BB962C8B-B14F-4D97-AF65-F5344CB8AC3E}">
        <p14:creationId xmlns:p14="http://schemas.microsoft.com/office/powerpoint/2010/main" val="991434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1A4F3E-34B1-FF46-8E0A-A56FB688C3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608B8536-F253-4347-99E4-6DF02B2DFC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8" name="Picture 7" descr="Text&#10;&#10;Description automatically generated">
            <a:extLst>
              <a:ext uri="{FF2B5EF4-FFF2-40B4-BE49-F238E27FC236}">
                <a16:creationId xmlns:a16="http://schemas.microsoft.com/office/drawing/2014/main" id="{94FAE065-3487-0C4E-880E-534A1FF9463D}"/>
              </a:ext>
            </a:extLst>
          </p:cNvPr>
          <p:cNvPicPr>
            <a:picLocks noChangeAspect="1"/>
          </p:cNvPicPr>
          <p:nvPr userDrawn="1"/>
        </p:nvPicPr>
        <p:blipFill>
          <a:blip r:embed="rId28" cstate="screen">
            <a:extLst>
              <a:ext uri="{28A0092B-C50C-407E-A947-70E740481C1C}">
                <a14:useLocalDpi xmlns:a14="http://schemas.microsoft.com/office/drawing/2010/main"/>
              </a:ext>
            </a:extLst>
          </a:blip>
          <a:stretch>
            <a:fillRect/>
          </a:stretch>
        </p:blipFill>
        <p:spPr>
          <a:xfrm>
            <a:off x="8929511" y="6176963"/>
            <a:ext cx="3273778" cy="697963"/>
          </a:xfrm>
          <a:prstGeom prst="rect">
            <a:avLst/>
          </a:prstGeom>
        </p:spPr>
      </p:pic>
    </p:spTree>
    <p:extLst>
      <p:ext uri="{BB962C8B-B14F-4D97-AF65-F5344CB8AC3E}">
        <p14:creationId xmlns:p14="http://schemas.microsoft.com/office/powerpoint/2010/main" val="937133208"/>
      </p:ext>
    </p:extLst>
  </p:cSld>
  <p:clrMap bg1="lt1" tx1="dk1" bg2="lt2" tx2="dk2" accent1="accent1" accent2="accent2" accent3="accent3" accent4="accent4" accent5="accent5" accent6="accent6" hlink="hlink" folHlink="folHlink"/>
  <p:sldLayoutIdLst>
    <p:sldLayoutId id="2147483685" r:id="rId1"/>
    <p:sldLayoutId id="2147483651" r:id="rId2"/>
    <p:sldLayoutId id="2147483678" r:id="rId3"/>
    <p:sldLayoutId id="2147483680" r:id="rId4"/>
    <p:sldLayoutId id="2147483679" r:id="rId5"/>
    <p:sldLayoutId id="2147483661" r:id="rId6"/>
    <p:sldLayoutId id="2147483671" r:id="rId7"/>
    <p:sldLayoutId id="2147483672" r:id="rId8"/>
    <p:sldLayoutId id="2147483674" r:id="rId9"/>
    <p:sldLayoutId id="2147483673" r:id="rId10"/>
    <p:sldLayoutId id="2147483669" r:id="rId11"/>
    <p:sldLayoutId id="2147483670" r:id="rId12"/>
    <p:sldLayoutId id="2147483662" r:id="rId13"/>
    <p:sldLayoutId id="2147483650" r:id="rId14"/>
    <p:sldLayoutId id="2147483652" r:id="rId15"/>
    <p:sldLayoutId id="2147483660" r:id="rId16"/>
    <p:sldLayoutId id="2147483654" r:id="rId17"/>
    <p:sldLayoutId id="2147483668" r:id="rId18"/>
    <p:sldLayoutId id="2147483676" r:id="rId19"/>
    <p:sldLayoutId id="2147483653" r:id="rId20"/>
    <p:sldLayoutId id="2147483656" r:id="rId21"/>
    <p:sldLayoutId id="2147483657" r:id="rId22"/>
    <p:sldLayoutId id="2147483683" r:id="rId23"/>
    <p:sldLayoutId id="2147483684" r:id="rId24"/>
    <p:sldLayoutId id="2147483677" r:id="rId25"/>
    <p:sldLayoutId id="2147483682" r:id="rId26"/>
  </p:sldLayoutIdLst>
  <p:txStyles>
    <p:titleStyle>
      <a:lvl1pPr algn="l" defTabSz="914400" rtl="0" eaLnBrk="1" latinLnBrk="0" hangingPunct="1">
        <a:lnSpc>
          <a:spcPct val="90000"/>
        </a:lnSpc>
        <a:spcBef>
          <a:spcPct val="0"/>
        </a:spcBef>
        <a:buNone/>
        <a:defRPr sz="4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56.tiff"/><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7.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8.tiff"/><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430C1-AA62-5745-B0BA-7622852BC5F8}"/>
              </a:ext>
            </a:extLst>
          </p:cNvPr>
          <p:cNvSpPr>
            <a:spLocks noGrp="1"/>
          </p:cNvSpPr>
          <p:nvPr>
            <p:ph type="title"/>
          </p:nvPr>
        </p:nvSpPr>
        <p:spPr>
          <a:xfrm>
            <a:off x="1579033" y="1709738"/>
            <a:ext cx="9021234" cy="1207633"/>
          </a:xfrm>
        </p:spPr>
        <p:txBody>
          <a:bodyPr>
            <a:normAutofit/>
          </a:bodyPr>
          <a:lstStyle/>
          <a:p>
            <a:r>
              <a:rPr lang="en-US" sz="2400" b="1" dirty="0"/>
              <a:t>The 8 T’s of Grateful Living</a:t>
            </a:r>
            <a:br>
              <a:rPr lang="en-US" sz="2400" b="1" dirty="0"/>
            </a:br>
            <a:r>
              <a:rPr lang="en-US" sz="2400" dirty="0"/>
              <a:t>POWERPOINT SLIDES INSTRUCTIONS</a:t>
            </a:r>
            <a:br>
              <a:rPr lang="en-US" sz="2400" b="1" dirty="0"/>
            </a:br>
            <a:r>
              <a:rPr lang="en-US" sz="1400" dirty="0">
                <a:solidFill>
                  <a:srgbClr val="00B050"/>
                </a:solidFill>
              </a:rPr>
              <a:t>(Delete this slide before presenting! </a:t>
            </a:r>
            <a:r>
              <a:rPr lang="en-US" sz="1400" dirty="0">
                <a:solidFill>
                  <a:srgbClr val="00B050"/>
                </a:solidFill>
                <a:sym typeface="Wingdings" pitchFamily="2" charset="2"/>
              </a:rPr>
              <a:t>)</a:t>
            </a:r>
            <a:endParaRPr lang="en-US" sz="1400" b="1" dirty="0"/>
          </a:p>
        </p:txBody>
      </p:sp>
      <p:sp>
        <p:nvSpPr>
          <p:cNvPr id="3" name="Text Placeholder 2">
            <a:extLst>
              <a:ext uri="{FF2B5EF4-FFF2-40B4-BE49-F238E27FC236}">
                <a16:creationId xmlns:a16="http://schemas.microsoft.com/office/drawing/2014/main" id="{37365BB3-BF32-5047-A8A3-7CD28DF6287B}"/>
              </a:ext>
            </a:extLst>
          </p:cNvPr>
          <p:cNvSpPr>
            <a:spLocks noGrp="1"/>
          </p:cNvSpPr>
          <p:nvPr>
            <p:ph type="body" idx="1"/>
          </p:nvPr>
        </p:nvSpPr>
        <p:spPr>
          <a:xfrm>
            <a:off x="2100942" y="2917370"/>
            <a:ext cx="7761515" cy="2590801"/>
          </a:xfrm>
        </p:spPr>
        <p:txBody>
          <a:bodyPr>
            <a:normAutofit fontScale="25000" lnSpcReduction="20000"/>
          </a:bodyPr>
          <a:lstStyle/>
          <a:p>
            <a:pPr algn="l">
              <a:lnSpc>
                <a:spcPct val="120000"/>
              </a:lnSpc>
              <a:spcBef>
                <a:spcPts val="0"/>
              </a:spcBef>
            </a:pPr>
            <a:r>
              <a:rPr lang="en-US" sz="7200" dirty="0"/>
              <a:t>These slides are simply a helpful guide to get you started on the </a:t>
            </a:r>
            <a:r>
              <a:rPr lang="en-US" sz="7200" i="1" dirty="0"/>
              <a:t>8 T’s of Grateful Living </a:t>
            </a:r>
            <a:r>
              <a:rPr lang="en-US" sz="7200" dirty="0"/>
              <a:t>theme. You can add, delete or edit them to suit your personal message.</a:t>
            </a:r>
          </a:p>
          <a:p>
            <a:pPr algn="l">
              <a:lnSpc>
                <a:spcPct val="120000"/>
              </a:lnSpc>
              <a:spcBef>
                <a:spcPts val="0"/>
              </a:spcBef>
            </a:pPr>
            <a:endParaRPr lang="en-US" sz="7200" dirty="0"/>
          </a:p>
          <a:p>
            <a:pPr algn="l">
              <a:lnSpc>
                <a:spcPct val="120000"/>
              </a:lnSpc>
              <a:spcBef>
                <a:spcPts val="0"/>
              </a:spcBef>
            </a:pPr>
            <a:r>
              <a:rPr lang="en-US" sz="7200" dirty="0"/>
              <a:t>To insert a </a:t>
            </a:r>
            <a:r>
              <a:rPr lang="en-US" sz="7200" b="1" dirty="0">
                <a:latin typeface="Open Sans Semibold" panose="020B0606030504020204" pitchFamily="34" charset="0"/>
                <a:ea typeface="Open Sans Semibold" panose="020B0606030504020204" pitchFamily="34" charset="0"/>
                <a:cs typeface="Open Sans Semibold" panose="020B0606030504020204" pitchFamily="34" charset="0"/>
              </a:rPr>
              <a:t>New Slide</a:t>
            </a:r>
            <a:r>
              <a:rPr lang="en-US" sz="7200" dirty="0"/>
              <a:t>. Select </a:t>
            </a:r>
            <a:r>
              <a:rPr lang="en-US" sz="7200" b="1" dirty="0"/>
              <a:t>New Slide </a:t>
            </a:r>
            <a:r>
              <a:rPr lang="en-US" sz="7200" dirty="0"/>
              <a:t>or </a:t>
            </a:r>
            <a:r>
              <a:rPr lang="en-US" sz="7200" b="1" dirty="0">
                <a:latin typeface="Open Sans Semibold" panose="020B0606030504020204" pitchFamily="34" charset="0"/>
                <a:ea typeface="Open Sans Semibold" panose="020B0606030504020204" pitchFamily="34" charset="0"/>
                <a:cs typeface="Open Sans Semibold" panose="020B0606030504020204" pitchFamily="34" charset="0"/>
              </a:rPr>
              <a:t>Layout</a:t>
            </a:r>
            <a:r>
              <a:rPr lang="en-US" sz="7200" dirty="0"/>
              <a:t> and select from the</a:t>
            </a:r>
            <a:r>
              <a:rPr lang="en-US" sz="7200" dirty="0">
                <a:solidFill>
                  <a:srgbClr val="FF0000"/>
                </a:solidFill>
              </a:rPr>
              <a:t> </a:t>
            </a:r>
            <a:r>
              <a:rPr lang="en-US" sz="7200" dirty="0">
                <a:solidFill>
                  <a:schemeClr val="tx1"/>
                </a:solidFill>
              </a:rPr>
              <a:t>25</a:t>
            </a:r>
            <a:r>
              <a:rPr lang="en-US" sz="7200" dirty="0">
                <a:solidFill>
                  <a:srgbClr val="FF0000"/>
                </a:solidFill>
              </a:rPr>
              <a:t> </a:t>
            </a:r>
            <a:r>
              <a:rPr lang="en-US" sz="7200" dirty="0">
                <a:solidFill>
                  <a:schemeClr val="tx1"/>
                </a:solidFill>
              </a:rPr>
              <a:t>x </a:t>
            </a:r>
            <a:r>
              <a:rPr lang="en-US" sz="7200" dirty="0"/>
              <a:t>slide templates.* Then simply insert your own text and images onto the slides.</a:t>
            </a:r>
            <a:br>
              <a:rPr lang="en-US" sz="7200" dirty="0"/>
            </a:br>
            <a:endParaRPr lang="en-US" sz="4000" dirty="0"/>
          </a:p>
          <a:p>
            <a:pPr algn="l">
              <a:lnSpc>
                <a:spcPct val="120000"/>
              </a:lnSpc>
              <a:spcBef>
                <a:spcPts val="0"/>
              </a:spcBef>
            </a:pPr>
            <a:r>
              <a:rPr lang="en-US" sz="6400" dirty="0"/>
              <a:t>*If you would like to edit the </a:t>
            </a:r>
            <a:r>
              <a:rPr lang="en-US" sz="6400" dirty="0">
                <a:solidFill>
                  <a:schemeClr val="tx1"/>
                </a:solidFill>
              </a:rPr>
              <a:t>25</a:t>
            </a:r>
            <a:r>
              <a:rPr lang="en-US" sz="6400" dirty="0"/>
              <a:t> Master templates or make additional slide templates you will need to do the following:  </a:t>
            </a:r>
            <a:r>
              <a:rPr lang="en-AU" sz="6400" dirty="0"/>
              <a:t>Select </a:t>
            </a:r>
            <a:r>
              <a:rPr lang="en-AU" sz="6400" b="1" dirty="0"/>
              <a:t>View</a:t>
            </a:r>
            <a:r>
              <a:rPr lang="en-AU" sz="6400" dirty="0"/>
              <a:t> &gt; </a:t>
            </a:r>
            <a:r>
              <a:rPr lang="en-AU" sz="6400" b="1" dirty="0"/>
              <a:t>Master</a:t>
            </a:r>
            <a:r>
              <a:rPr lang="en-AU" sz="6400" dirty="0"/>
              <a:t> &gt; </a:t>
            </a:r>
            <a:r>
              <a:rPr lang="en-AU" sz="6400" b="1" dirty="0">
                <a:latin typeface="Open Sans Semibold" panose="020B0606030504020204" pitchFamily="34" charset="0"/>
                <a:ea typeface="Open Sans Semibold" panose="020B0606030504020204" pitchFamily="34" charset="0"/>
                <a:cs typeface="Open Sans Semibold" panose="020B0606030504020204" pitchFamily="34" charset="0"/>
              </a:rPr>
              <a:t>Slide Master</a:t>
            </a:r>
            <a:r>
              <a:rPr lang="en-AU" sz="6400" dirty="0"/>
              <a:t>.</a:t>
            </a:r>
          </a:p>
          <a:p>
            <a:pPr algn="l">
              <a:lnSpc>
                <a:spcPct val="120000"/>
              </a:lnSpc>
              <a:spcBef>
                <a:spcPts val="0"/>
              </a:spcBef>
            </a:pPr>
            <a:r>
              <a:rPr lang="en-AU" sz="6400" dirty="0"/>
              <a:t>You can then duplicate a slide layout and make the changes you want. </a:t>
            </a:r>
          </a:p>
          <a:p>
            <a:pPr algn="l">
              <a:lnSpc>
                <a:spcPct val="120000"/>
              </a:lnSpc>
              <a:spcBef>
                <a:spcPts val="0"/>
              </a:spcBef>
            </a:pPr>
            <a:r>
              <a:rPr lang="en-AU" sz="6400" dirty="0"/>
              <a:t>When you're done, simply select </a:t>
            </a:r>
            <a:r>
              <a:rPr lang="en-AU" sz="6400" b="1" dirty="0"/>
              <a:t>Close</a:t>
            </a:r>
            <a:r>
              <a:rPr lang="en-AU" sz="6400" dirty="0"/>
              <a:t> </a:t>
            </a:r>
            <a:r>
              <a:rPr lang="en-AU" sz="6400" b="1" dirty="0">
                <a:latin typeface="Open Sans Semibold" panose="020B0606030504020204" pitchFamily="34" charset="0"/>
                <a:ea typeface="Open Sans Semibold" panose="020B0606030504020204" pitchFamily="34" charset="0"/>
                <a:cs typeface="Open Sans Semibold" panose="020B0606030504020204" pitchFamily="34" charset="0"/>
              </a:rPr>
              <a:t>Master</a:t>
            </a:r>
            <a:r>
              <a:rPr lang="en-AU" sz="6400" dirty="0"/>
              <a:t> </a:t>
            </a:r>
            <a:r>
              <a:rPr lang="en-AU" sz="6400" b="1" dirty="0"/>
              <a:t>View</a:t>
            </a:r>
            <a:r>
              <a:rPr lang="en-AU" sz="6400" dirty="0"/>
              <a:t>.</a:t>
            </a:r>
          </a:p>
          <a:p>
            <a:pPr>
              <a:lnSpc>
                <a:spcPct val="120000"/>
              </a:lnSpc>
            </a:pPr>
            <a:endParaRPr lang="en-US" dirty="0"/>
          </a:p>
        </p:txBody>
      </p:sp>
      <p:grpSp>
        <p:nvGrpSpPr>
          <p:cNvPr id="7" name="Group 6">
            <a:extLst>
              <a:ext uri="{FF2B5EF4-FFF2-40B4-BE49-F238E27FC236}">
                <a16:creationId xmlns:a16="http://schemas.microsoft.com/office/drawing/2014/main" id="{6D86EA22-20B9-1A46-8E39-3F3DBD0CFB6A}"/>
              </a:ext>
            </a:extLst>
          </p:cNvPr>
          <p:cNvGrpSpPr/>
          <p:nvPr/>
        </p:nvGrpSpPr>
        <p:grpSpPr>
          <a:xfrm>
            <a:off x="1386795" y="1709737"/>
            <a:ext cx="2103895" cy="1284143"/>
            <a:chOff x="1386795" y="1709737"/>
            <a:chExt cx="2103895" cy="1284143"/>
          </a:xfrm>
        </p:grpSpPr>
        <p:sp>
          <p:nvSpPr>
            <p:cNvPr id="5" name="Striped Right Arrow 4">
              <a:extLst>
                <a:ext uri="{FF2B5EF4-FFF2-40B4-BE49-F238E27FC236}">
                  <a16:creationId xmlns:a16="http://schemas.microsoft.com/office/drawing/2014/main" id="{C3387364-6929-DC49-92E1-AD792ADC2423}"/>
                </a:ext>
              </a:extLst>
            </p:cNvPr>
            <p:cNvSpPr/>
            <p:nvPr/>
          </p:nvSpPr>
          <p:spPr>
            <a:xfrm rot="2939691" flipV="1">
              <a:off x="1786162" y="2635695"/>
              <a:ext cx="437321" cy="27904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0D7B372-1EA3-664A-8022-5C3E0DB3A8E4}"/>
                </a:ext>
              </a:extLst>
            </p:cNvPr>
            <p:cNvSpPr txBox="1"/>
            <p:nvPr/>
          </p:nvSpPr>
          <p:spPr>
            <a:xfrm>
              <a:off x="1386795" y="1709737"/>
              <a:ext cx="2103895" cy="923330"/>
            </a:xfrm>
            <a:prstGeom prst="rect">
              <a:avLst/>
            </a:prstGeom>
            <a:noFill/>
          </p:spPr>
          <p:txBody>
            <a:bodyPr wrap="square" rtlCol="0">
              <a:spAutoFit/>
            </a:bodyPr>
            <a:lstStyle/>
            <a:p>
              <a:pPr algn="ctr"/>
              <a:r>
                <a:rPr lang="en-US" b="1" dirty="0">
                  <a:solidFill>
                    <a:schemeClr val="accent1"/>
                  </a:solidFill>
                </a:rPr>
                <a:t>Check this out.</a:t>
              </a:r>
            </a:p>
            <a:p>
              <a:pPr algn="ctr"/>
              <a:r>
                <a:rPr lang="en-US" b="1" dirty="0">
                  <a:solidFill>
                    <a:schemeClr val="accent1"/>
                  </a:solidFill>
                </a:rPr>
                <a:t>All the work is done! </a:t>
              </a:r>
              <a:r>
                <a:rPr lang="en-US" b="1" dirty="0">
                  <a:solidFill>
                    <a:schemeClr val="accent1"/>
                  </a:solidFill>
                  <a:sym typeface="Wingdings" pitchFamily="2" charset="2"/>
                </a:rPr>
                <a:t></a:t>
              </a:r>
              <a:endParaRPr lang="en-US" b="1" dirty="0">
                <a:solidFill>
                  <a:schemeClr val="accent1"/>
                </a:solidFill>
              </a:endParaRPr>
            </a:p>
          </p:txBody>
        </p:sp>
      </p:grpSp>
    </p:spTree>
    <p:extLst>
      <p:ext uri="{BB962C8B-B14F-4D97-AF65-F5344CB8AC3E}">
        <p14:creationId xmlns:p14="http://schemas.microsoft.com/office/powerpoint/2010/main" val="145053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668EF8-A317-794B-A300-B693FE3EA515}"/>
              </a:ext>
            </a:extLst>
          </p:cNvPr>
          <p:cNvSpPr>
            <a:spLocks noGrp="1"/>
          </p:cNvSpPr>
          <p:nvPr>
            <p:ph idx="1"/>
          </p:nvPr>
        </p:nvSpPr>
        <p:spPr>
          <a:xfrm>
            <a:off x="1448656" y="917341"/>
            <a:ext cx="10335802" cy="5709488"/>
          </a:xfrm>
        </p:spPr>
        <p:txBody>
          <a:bodyPr>
            <a:normAutofit fontScale="40000" lnSpcReduction="20000"/>
          </a:bodyPr>
          <a:lstStyle/>
          <a:p>
            <a:pPr>
              <a:lnSpc>
                <a:spcPct val="120000"/>
              </a:lnSpc>
              <a:spcBef>
                <a:spcPts val="0"/>
              </a:spcBef>
            </a:pPr>
            <a:r>
              <a:rPr lang="en-US" b="1" dirty="0"/>
              <a:t>We Live in Urgent Times.</a:t>
            </a:r>
          </a:p>
          <a:p>
            <a:pPr>
              <a:lnSpc>
                <a:spcPct val="120000"/>
              </a:lnSpc>
              <a:spcBef>
                <a:spcPts val="0"/>
              </a:spcBef>
            </a:pPr>
            <a:r>
              <a:rPr lang="en-US" dirty="0"/>
              <a:t>Economic researcher and futurist Chris </a:t>
            </a:r>
            <a:r>
              <a:rPr lang="en-US" dirty="0" err="1"/>
              <a:t>Martenson</a:t>
            </a:r>
            <a:r>
              <a:rPr lang="en-US" dirty="0"/>
              <a:t> (I don’t know if he’s a Christian or not), has an illustration that reinforces the fact that the actual end of earth’s history could be </a:t>
            </a:r>
            <a:r>
              <a:rPr lang="en-US" i="1" dirty="0"/>
              <a:t>much</a:t>
            </a:r>
            <a:r>
              <a:rPr lang="en-US" dirty="0"/>
              <a:t> nearer than we think. </a:t>
            </a:r>
          </a:p>
          <a:p>
            <a:pPr>
              <a:lnSpc>
                <a:spcPct val="120000"/>
              </a:lnSpc>
              <a:spcBef>
                <a:spcPts val="0"/>
              </a:spcBef>
            </a:pPr>
            <a:endParaRPr lang="en-US" dirty="0"/>
          </a:p>
          <a:p>
            <a:pPr>
              <a:lnSpc>
                <a:spcPct val="120000"/>
              </a:lnSpc>
              <a:spcBef>
                <a:spcPts val="0"/>
              </a:spcBef>
            </a:pPr>
            <a:r>
              <a:rPr lang="en-US" dirty="0"/>
              <a:t>Imagine we’re in Sydney’s ANZ Stadium for a Grand Final. We arrive early, before midday, and we want to guarantee our seats so we climb to the very top of the stadium seating—right to highest point—and we handcuff ourselves to our seats. At midday we see a guy walk to the middle of the field. We watch as he uses a magic eyedropper to place a single drop of water on the ground—a drop that magically doubles in size every minute.</a:t>
            </a:r>
          </a:p>
          <a:p>
            <a:pPr>
              <a:lnSpc>
                <a:spcPct val="120000"/>
              </a:lnSpc>
              <a:spcBef>
                <a:spcPts val="0"/>
              </a:spcBef>
            </a:pPr>
            <a:endParaRPr lang="en-AU" dirty="0"/>
          </a:p>
          <a:p>
            <a:pPr>
              <a:lnSpc>
                <a:spcPct val="120000"/>
              </a:lnSpc>
              <a:spcBef>
                <a:spcPts val="0"/>
              </a:spcBef>
            </a:pPr>
            <a:r>
              <a:rPr lang="en-US" b="1" dirty="0"/>
              <a:t>Question:</a:t>
            </a:r>
            <a:r>
              <a:rPr lang="en-US" dirty="0"/>
              <a:t> If the ANZ Stadium were watertight, how long would we have to get out of the stadium so that we didn’t drown?</a:t>
            </a:r>
            <a:endParaRPr lang="en-AU" dirty="0"/>
          </a:p>
          <a:p>
            <a:pPr>
              <a:lnSpc>
                <a:spcPct val="120000"/>
              </a:lnSpc>
              <a:spcBef>
                <a:spcPts val="0"/>
              </a:spcBef>
            </a:pPr>
            <a:r>
              <a:rPr lang="en-US" dirty="0"/>
              <a:t>For minutes we see no obvious increase in water—one drop becomes two, two drops become four, four drops become eight drops etc. </a:t>
            </a:r>
          </a:p>
          <a:p>
            <a:pPr>
              <a:lnSpc>
                <a:spcPct val="120000"/>
              </a:lnSpc>
              <a:spcBef>
                <a:spcPts val="0"/>
              </a:spcBef>
            </a:pPr>
            <a:endParaRPr lang="en-AU" dirty="0"/>
          </a:p>
          <a:p>
            <a:pPr>
              <a:lnSpc>
                <a:spcPct val="120000"/>
              </a:lnSpc>
              <a:spcBef>
                <a:spcPts val="0"/>
              </a:spcBef>
            </a:pPr>
            <a:r>
              <a:rPr lang="en-US" b="1" dirty="0"/>
              <a:t>Question:</a:t>
            </a:r>
            <a:r>
              <a:rPr lang="en-US" dirty="0"/>
              <a:t> How long do we have?</a:t>
            </a:r>
            <a:endParaRPr lang="en-AU" dirty="0"/>
          </a:p>
          <a:p>
            <a:pPr>
              <a:lnSpc>
                <a:spcPct val="120000"/>
              </a:lnSpc>
              <a:spcBef>
                <a:spcPts val="0"/>
              </a:spcBef>
            </a:pPr>
            <a:r>
              <a:rPr lang="en-US" dirty="0"/>
              <a:t>By 12:44 p.m. there would be just 1.5 </a:t>
            </a:r>
            <a:r>
              <a:rPr lang="en-US" dirty="0" err="1"/>
              <a:t>metres</a:t>
            </a:r>
            <a:r>
              <a:rPr lang="en-US" dirty="0"/>
              <a:t> of water in the stadium, still leaving 93% of the stadium empty. </a:t>
            </a:r>
          </a:p>
          <a:p>
            <a:pPr>
              <a:lnSpc>
                <a:spcPct val="120000"/>
              </a:lnSpc>
              <a:spcBef>
                <a:spcPts val="0"/>
              </a:spcBef>
            </a:pPr>
            <a:endParaRPr lang="en-AU" dirty="0"/>
          </a:p>
          <a:p>
            <a:pPr>
              <a:lnSpc>
                <a:spcPct val="120000"/>
              </a:lnSpc>
              <a:spcBef>
                <a:spcPts val="0"/>
              </a:spcBef>
            </a:pPr>
            <a:r>
              <a:rPr lang="en-US" b="1" dirty="0"/>
              <a:t>Question:</a:t>
            </a:r>
            <a:r>
              <a:rPr lang="en-US" dirty="0"/>
              <a:t> How long? How much more time do we have? It’s still 93% empty! Just 1.5 </a:t>
            </a:r>
            <a:r>
              <a:rPr lang="en-US" dirty="0" err="1"/>
              <a:t>metres</a:t>
            </a:r>
            <a:r>
              <a:rPr lang="en-US" dirty="0"/>
              <a:t> of water after 44 minutes. </a:t>
            </a:r>
            <a:endParaRPr lang="en-AU" dirty="0"/>
          </a:p>
          <a:p>
            <a:pPr>
              <a:lnSpc>
                <a:spcPct val="120000"/>
              </a:lnSpc>
              <a:spcBef>
                <a:spcPts val="0"/>
              </a:spcBef>
            </a:pPr>
            <a:r>
              <a:rPr lang="en-US" dirty="0"/>
              <a:t>Well, the startling reality is that if we don’t get out of our handcuffs within the next </a:t>
            </a:r>
            <a:r>
              <a:rPr lang="en-US" b="1" u="sng" dirty="0"/>
              <a:t>five minutes</a:t>
            </a:r>
            <a:r>
              <a:rPr lang="en-US" dirty="0"/>
              <a:t>, our seats at the very top of the stadium will be under water at 12:49 p.m. It is the power of compounding, geometric progression. For 44 minutes we think we have all the time in the world—(2 Peter 3:3-4) “… scoffers will come in the last days, walking according to their own lusts, and saying, “Where is the promise of His coming? For since the fathers fell asleep, all things continue as they were from the beginning …”—</a:t>
            </a:r>
            <a:r>
              <a:rPr lang="en-US" b="1" dirty="0"/>
              <a:t>but five minutes later, it’s over! Forever.</a:t>
            </a:r>
          </a:p>
          <a:p>
            <a:pPr>
              <a:lnSpc>
                <a:spcPct val="120000"/>
              </a:lnSpc>
              <a:spcBef>
                <a:spcPts val="0"/>
              </a:spcBef>
            </a:pPr>
            <a:endParaRPr lang="en-AU" dirty="0"/>
          </a:p>
          <a:p>
            <a:pPr>
              <a:lnSpc>
                <a:spcPct val="120000"/>
              </a:lnSpc>
              <a:spcBef>
                <a:spcPts val="0"/>
              </a:spcBef>
            </a:pPr>
            <a:r>
              <a:rPr lang="en-US" dirty="0"/>
              <a:t>So it is, </a:t>
            </a:r>
            <a:r>
              <a:rPr lang="en-US" dirty="0" err="1"/>
              <a:t>Martenson</a:t>
            </a:r>
            <a:r>
              <a:rPr lang="en-US" dirty="0"/>
              <a:t> warns, with our planet today. It’s what we call ‘hockey stick graphs’—global trends that for centuries have appeared to be flat-lined with slow, incremental growth: earth’s population; oil usage, water and food consumption; national debt; personal debt, </a:t>
            </a:r>
            <a:r>
              <a:rPr lang="en-US" i="1" dirty="0"/>
              <a:t>etc</a:t>
            </a:r>
            <a:r>
              <a:rPr lang="en-US" dirty="0"/>
              <a:t>. </a:t>
            </a:r>
          </a:p>
          <a:p>
            <a:pPr>
              <a:lnSpc>
                <a:spcPct val="120000"/>
              </a:lnSpc>
              <a:spcBef>
                <a:spcPts val="0"/>
              </a:spcBef>
            </a:pPr>
            <a:endParaRPr lang="en-AU" dirty="0"/>
          </a:p>
          <a:p>
            <a:pPr>
              <a:lnSpc>
                <a:spcPct val="120000"/>
              </a:lnSpc>
              <a:spcBef>
                <a:spcPts val="0"/>
              </a:spcBef>
            </a:pPr>
            <a:r>
              <a:rPr lang="en-US" dirty="0"/>
              <a:t>To outward appearances the stadium has hardly any water in it—plenty of time left to get out. But as the researcher warns, in these opening years of the third millennium earth is facing a “perfect storm.” A perfect storm of critical trends now </a:t>
            </a:r>
            <a:r>
              <a:rPr lang="en-US" u="sng" dirty="0"/>
              <a:t>simultaneously</a:t>
            </a:r>
            <a:r>
              <a:rPr lang="en-US" dirty="0"/>
              <a:t> skyrocketing off the graphs: global debt; energy consumption; scarcity of water and food, combined with an almost vertical population growth. We thought we had time to get ready—but time’s nearly up.</a:t>
            </a:r>
          </a:p>
          <a:p>
            <a:pPr>
              <a:lnSpc>
                <a:spcPct val="120000"/>
              </a:lnSpc>
              <a:spcBef>
                <a:spcPts val="0"/>
              </a:spcBef>
            </a:pPr>
            <a:endParaRPr lang="en-AU" dirty="0"/>
          </a:p>
          <a:p>
            <a:pPr>
              <a:lnSpc>
                <a:spcPct val="120000"/>
              </a:lnSpc>
              <a:spcBef>
                <a:spcPts val="0"/>
              </a:spcBef>
            </a:pPr>
            <a:r>
              <a:rPr lang="en-US" dirty="0" err="1"/>
              <a:t>Martenson</a:t>
            </a:r>
            <a:r>
              <a:rPr lang="en-US" dirty="0"/>
              <a:t> writes about </a:t>
            </a:r>
            <a:r>
              <a:rPr lang="en-US" b="1" i="1" dirty="0"/>
              <a:t>economic</a:t>
            </a:r>
            <a:r>
              <a:rPr lang="en-US" dirty="0"/>
              <a:t> and </a:t>
            </a:r>
            <a:r>
              <a:rPr lang="en-US" b="1" i="1" dirty="0"/>
              <a:t>ecological</a:t>
            </a:r>
            <a:r>
              <a:rPr lang="en-US" dirty="0"/>
              <a:t> survival—that’s his specialty. Others study </a:t>
            </a:r>
            <a:r>
              <a:rPr lang="en-US" b="1" i="1" dirty="0"/>
              <a:t>nuclear war,</a:t>
            </a:r>
            <a:r>
              <a:rPr lang="en-US" dirty="0"/>
              <a:t> </a:t>
            </a:r>
            <a:r>
              <a:rPr lang="en-US" b="1" i="1" dirty="0"/>
              <a:t>climate change and pandemic</a:t>
            </a:r>
            <a:r>
              <a:rPr lang="en-US" dirty="0"/>
              <a:t> survival. Just over a century ago, in about 1905, a lady named Ellen White—a lady blessed with the Biblical, spiritual gift of prophecy—passionately wrote about </a:t>
            </a:r>
            <a:r>
              <a:rPr lang="en-US" b="1" i="1" dirty="0"/>
              <a:t>spiritual</a:t>
            </a:r>
            <a:r>
              <a:rPr lang="en-US" dirty="0"/>
              <a:t> survival. Under divine inspiration she wrote, “Great changes are soon to take place in our world, and the final movements will be rapid ones” (Testimonies Vol. 9, p. 11) </a:t>
            </a:r>
            <a:r>
              <a:rPr lang="en-US" b="1" dirty="0"/>
              <a:t>9/11</a:t>
            </a:r>
            <a:r>
              <a:rPr lang="en-US" dirty="0"/>
              <a:t>—that’s an easy reference to remember!</a:t>
            </a:r>
          </a:p>
          <a:p>
            <a:pPr>
              <a:lnSpc>
                <a:spcPct val="120000"/>
              </a:lnSpc>
              <a:spcBef>
                <a:spcPts val="0"/>
              </a:spcBef>
            </a:pPr>
            <a:endParaRPr lang="en-US" dirty="0"/>
          </a:p>
          <a:p>
            <a:pPr>
              <a:lnSpc>
                <a:spcPct val="120000"/>
              </a:lnSpc>
              <a:spcBef>
                <a:spcPts val="0"/>
              </a:spcBef>
            </a:pPr>
            <a:r>
              <a:rPr lang="en-US" dirty="0"/>
              <a:t>How we manage our TIME is very, very important.</a:t>
            </a:r>
            <a:endParaRPr lang="en-AU" dirty="0"/>
          </a:p>
          <a:p>
            <a:endParaRPr lang="en-US" dirty="0"/>
          </a:p>
        </p:txBody>
      </p:sp>
      <p:sp>
        <p:nvSpPr>
          <p:cNvPr id="4" name="Title 1">
            <a:extLst>
              <a:ext uri="{FF2B5EF4-FFF2-40B4-BE49-F238E27FC236}">
                <a16:creationId xmlns:a16="http://schemas.microsoft.com/office/drawing/2014/main" id="{72A7E98F-FB0D-3649-8C95-81DF15F5DF99}"/>
              </a:ext>
            </a:extLst>
          </p:cNvPr>
          <p:cNvSpPr>
            <a:spLocks noGrp="1"/>
          </p:cNvSpPr>
          <p:nvPr>
            <p:ph type="title"/>
          </p:nvPr>
        </p:nvSpPr>
        <p:spPr>
          <a:xfrm>
            <a:off x="1448656" y="298394"/>
            <a:ext cx="10037618" cy="577850"/>
          </a:xfrm>
        </p:spPr>
        <p:txBody>
          <a:bodyPr>
            <a:normAutofit/>
          </a:bodyPr>
          <a:lstStyle/>
          <a:p>
            <a:r>
              <a:rPr lang="en-US" sz="3200" dirty="0"/>
              <a:t>A POSSIBLE OPENING STORY </a:t>
            </a:r>
            <a:r>
              <a:rPr lang="en-US" sz="1400" dirty="0">
                <a:solidFill>
                  <a:schemeClr val="accent1"/>
                </a:solidFill>
              </a:rPr>
              <a:t>(Delete this slide before presenting. </a:t>
            </a:r>
            <a:r>
              <a:rPr lang="en-US" sz="1400" dirty="0">
                <a:solidFill>
                  <a:schemeClr val="accent1"/>
                </a:solidFill>
                <a:sym typeface="Wingdings" pitchFamily="2" charset="2"/>
              </a:rPr>
              <a:t>)</a:t>
            </a:r>
            <a:endParaRPr lang="en-US" sz="1400" dirty="0">
              <a:solidFill>
                <a:schemeClr val="accent1"/>
              </a:solidFill>
            </a:endParaRPr>
          </a:p>
        </p:txBody>
      </p:sp>
    </p:spTree>
    <p:extLst>
      <p:ext uri="{BB962C8B-B14F-4D97-AF65-F5344CB8AC3E}">
        <p14:creationId xmlns:p14="http://schemas.microsoft.com/office/powerpoint/2010/main" val="767518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AF329-7FC3-C74A-8B91-4A189D043F7A}"/>
              </a:ext>
            </a:extLst>
          </p:cNvPr>
          <p:cNvSpPr>
            <a:spLocks noGrp="1"/>
          </p:cNvSpPr>
          <p:nvPr>
            <p:ph type="title"/>
          </p:nvPr>
        </p:nvSpPr>
        <p:spPr/>
        <p:txBody>
          <a:bodyPr>
            <a:normAutofit/>
          </a:bodyPr>
          <a:lstStyle/>
          <a:p>
            <a:r>
              <a:rPr lang="en-US" sz="4000" b="1" dirty="0"/>
              <a:t>SDA</a:t>
            </a:r>
            <a:r>
              <a:rPr lang="en-US" sz="4000" dirty="0"/>
              <a:t> </a:t>
            </a:r>
            <a:r>
              <a:rPr lang="en-AU" sz="4000" b="1" dirty="0"/>
              <a:t>Fundamental Belief #21</a:t>
            </a:r>
            <a:endParaRPr lang="en-US" sz="4000" dirty="0"/>
          </a:p>
        </p:txBody>
      </p:sp>
      <p:sp>
        <p:nvSpPr>
          <p:cNvPr id="3" name="Content Placeholder 2">
            <a:extLst>
              <a:ext uri="{FF2B5EF4-FFF2-40B4-BE49-F238E27FC236}">
                <a16:creationId xmlns:a16="http://schemas.microsoft.com/office/drawing/2014/main" id="{D43378D5-D7C3-6346-A25C-EA304967F6FF}"/>
              </a:ext>
            </a:extLst>
          </p:cNvPr>
          <p:cNvSpPr>
            <a:spLocks noGrp="1"/>
          </p:cNvSpPr>
          <p:nvPr>
            <p:ph idx="1"/>
          </p:nvPr>
        </p:nvSpPr>
        <p:spPr>
          <a:xfrm>
            <a:off x="1316182" y="1467278"/>
            <a:ext cx="10037618" cy="4730322"/>
          </a:xfrm>
        </p:spPr>
        <p:txBody>
          <a:bodyPr>
            <a:normAutofit fontScale="92500" lnSpcReduction="10000"/>
          </a:bodyPr>
          <a:lstStyle/>
          <a:p>
            <a:pPr>
              <a:lnSpc>
                <a:spcPct val="110000"/>
              </a:lnSpc>
            </a:pPr>
            <a:r>
              <a:rPr lang="en-AU" sz="2600" dirty="0">
                <a:latin typeface="Open Sans Light" panose="020B0306030504020204" pitchFamily="34" charset="0"/>
                <a:ea typeface="Open Sans Light" panose="020B0306030504020204" pitchFamily="34" charset="0"/>
                <a:cs typeface="Open Sans Light" panose="020B0306030504020204" pitchFamily="34" charset="0"/>
              </a:rPr>
              <a:t>“We are God’s stewards, entrusted by Him with </a:t>
            </a:r>
            <a:r>
              <a:rPr lang="en-AU" sz="2600" b="1" dirty="0">
                <a:latin typeface="Open Sans Light" panose="020B0306030504020204" pitchFamily="34" charset="0"/>
                <a:ea typeface="Open Sans Light" panose="020B0306030504020204" pitchFamily="34" charset="0"/>
                <a:cs typeface="Open Sans Light" panose="020B0306030504020204" pitchFamily="34" charset="0"/>
              </a:rPr>
              <a:t>time</a:t>
            </a:r>
            <a:r>
              <a:rPr lang="en-AU" sz="2600" dirty="0">
                <a:latin typeface="Open Sans Light" panose="020B0306030504020204" pitchFamily="34" charset="0"/>
                <a:ea typeface="Open Sans Light" panose="020B0306030504020204" pitchFamily="34" charset="0"/>
                <a:cs typeface="Open Sans Light" panose="020B0306030504020204" pitchFamily="34" charset="0"/>
              </a:rPr>
              <a:t> and opportunities, abilities and possessions, and the blessings of the earth and its resources. We are responsible to Him for their proper use. We acknowledge God’s ownership by faithful service to Him and our fellowmen, and by returning tithes and giving offerings for the proclamation of His gospel and the support and growth of His church. Stewardship is a privilege given to us by God for nurture in love and the victory over selfishness and covetousness. The steward rejoices in the blessings that come to others as a result of his faithfulness.” </a:t>
            </a:r>
            <a:r>
              <a:rPr lang="en-AU" sz="2200" dirty="0">
                <a:latin typeface="Open Sans Light" panose="020B0306030504020204" pitchFamily="34" charset="0"/>
                <a:ea typeface="Open Sans Light" panose="020B0306030504020204" pitchFamily="34" charset="0"/>
                <a:cs typeface="Open Sans Light" panose="020B0306030504020204" pitchFamily="34" charset="0"/>
              </a:rPr>
              <a:t>(Gen. 1:26-28; 2:15; 1 Chron. 29:14; Hag. 1:3-11; Mal. 3:8-12; 1 Cor. 9:9-14; Matt. 23:23; 2 Cor. 8:1-15; Rom. 15:26,27.)</a:t>
            </a:r>
          </a:p>
          <a:p>
            <a:endParaRPr lang="en-AU" sz="800" dirty="0">
              <a:latin typeface="Open Sans Light" panose="020B0306030504020204" pitchFamily="34" charset="0"/>
              <a:ea typeface="Open Sans Light" panose="020B0306030504020204" pitchFamily="34" charset="0"/>
              <a:cs typeface="Open Sans Light" panose="020B0306030504020204" pitchFamily="34" charset="0"/>
            </a:endParaRPr>
          </a:p>
          <a:p>
            <a:pPr algn="r">
              <a:spcBef>
                <a:spcPts val="0"/>
              </a:spcBef>
            </a:pPr>
            <a:r>
              <a:rPr lang="en-AU" sz="1800" dirty="0">
                <a:latin typeface="Open Sans Light" panose="020B0306030504020204" pitchFamily="34" charset="0"/>
                <a:ea typeface="Open Sans Light" panose="020B0306030504020204" pitchFamily="34" charset="0"/>
                <a:cs typeface="Open Sans Light" panose="020B0306030504020204" pitchFamily="34" charset="0"/>
              </a:rPr>
              <a:t>Seventh-day Adventists Believe... A Biblical Exposition of Fundamental Doctrines</a:t>
            </a:r>
          </a:p>
          <a:p>
            <a:pPr algn="r">
              <a:spcBef>
                <a:spcPts val="0"/>
              </a:spcBef>
            </a:pPr>
            <a:r>
              <a:rPr lang="en-AU" sz="1800" dirty="0">
                <a:latin typeface="Open Sans Light" panose="020B0306030504020204" pitchFamily="34" charset="0"/>
                <a:ea typeface="Open Sans Light" panose="020B0306030504020204" pitchFamily="34" charset="0"/>
                <a:cs typeface="Open Sans Light" panose="020B0306030504020204" pitchFamily="34" charset="0"/>
              </a:rPr>
              <a:t>(Review &amp; Herald, 2005 ed.) </a:t>
            </a:r>
          </a:p>
        </p:txBody>
      </p:sp>
    </p:spTree>
    <p:extLst>
      <p:ext uri="{BB962C8B-B14F-4D97-AF65-F5344CB8AC3E}">
        <p14:creationId xmlns:p14="http://schemas.microsoft.com/office/powerpoint/2010/main" val="706413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54CA8503-AA97-884D-9BDE-8AE325D61DC8}"/>
              </a:ext>
            </a:extLst>
          </p:cNvPr>
          <p:cNvSpPr txBox="1">
            <a:spLocks/>
          </p:cNvSpPr>
          <p:nvPr/>
        </p:nvSpPr>
        <p:spPr>
          <a:xfrm>
            <a:off x="1625599" y="2657747"/>
            <a:ext cx="8940802" cy="19861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AU" sz="3600" b="1" dirty="0">
                <a:latin typeface="Open Sans Light" panose="020B0306030504020204" pitchFamily="34" charset="0"/>
                <a:ea typeface="Open Sans Light" panose="020B0306030504020204" pitchFamily="34" charset="0"/>
                <a:cs typeface="Open Sans Light" panose="020B0306030504020204" pitchFamily="34" charset="0"/>
              </a:rPr>
              <a:t>A disciple is someone who in every way is becoming more like Jesus Christ.</a:t>
            </a:r>
          </a:p>
          <a:p>
            <a:pPr marL="0" indent="0" algn="ctr">
              <a:lnSpc>
                <a:spcPct val="100000"/>
              </a:lnSpc>
              <a:buNone/>
            </a:pPr>
            <a:r>
              <a:rPr lang="en-AU" sz="3600" b="1" i="1" dirty="0">
                <a:latin typeface="Open Sans Light" panose="020B0306030504020204" pitchFamily="34" charset="0"/>
                <a:ea typeface="Open Sans Light" panose="020B0306030504020204" pitchFamily="34" charset="0"/>
                <a:cs typeface="Open Sans Light" panose="020B0306030504020204" pitchFamily="34" charset="0"/>
              </a:rPr>
              <a:t>How did Jesus faithfully manage His TIME?</a:t>
            </a:r>
          </a:p>
        </p:txBody>
      </p:sp>
    </p:spTree>
    <p:extLst>
      <p:ext uri="{BB962C8B-B14F-4D97-AF65-F5344CB8AC3E}">
        <p14:creationId xmlns:p14="http://schemas.microsoft.com/office/powerpoint/2010/main" val="1852410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BBBFB-5002-D648-9C13-9B6BCA197BCD}"/>
              </a:ext>
            </a:extLst>
          </p:cNvPr>
          <p:cNvSpPr>
            <a:spLocks noGrp="1"/>
          </p:cNvSpPr>
          <p:nvPr>
            <p:ph type="title"/>
          </p:nvPr>
        </p:nvSpPr>
        <p:spPr>
          <a:xfrm>
            <a:off x="838200" y="445295"/>
            <a:ext cx="10515600" cy="823912"/>
          </a:xfrm>
        </p:spPr>
        <p:txBody>
          <a:bodyPr/>
          <a:lstStyle/>
          <a:p>
            <a:r>
              <a:rPr lang="en-US" b="1" dirty="0"/>
              <a:t>The Great Controversy</a:t>
            </a:r>
          </a:p>
        </p:txBody>
      </p:sp>
      <p:sp>
        <p:nvSpPr>
          <p:cNvPr id="3" name="Text Placeholder 2">
            <a:extLst>
              <a:ext uri="{FF2B5EF4-FFF2-40B4-BE49-F238E27FC236}">
                <a16:creationId xmlns:a16="http://schemas.microsoft.com/office/drawing/2014/main" id="{57F668DC-610C-0C4F-8034-572B21287C09}"/>
              </a:ext>
            </a:extLst>
          </p:cNvPr>
          <p:cNvSpPr>
            <a:spLocks noGrp="1"/>
          </p:cNvSpPr>
          <p:nvPr>
            <p:ph type="body" idx="1"/>
          </p:nvPr>
        </p:nvSpPr>
        <p:spPr/>
        <p:txBody>
          <a:bodyPr/>
          <a:lstStyle/>
          <a:p>
            <a:r>
              <a:rPr lang="en-US" dirty="0"/>
              <a:t>God’s Blueprint</a:t>
            </a:r>
          </a:p>
        </p:txBody>
      </p:sp>
      <p:sp>
        <p:nvSpPr>
          <p:cNvPr id="4" name="Content Placeholder 3">
            <a:extLst>
              <a:ext uri="{FF2B5EF4-FFF2-40B4-BE49-F238E27FC236}">
                <a16:creationId xmlns:a16="http://schemas.microsoft.com/office/drawing/2014/main" id="{85D0ECCA-BED9-074F-8A3A-E99B1259F281}"/>
              </a:ext>
            </a:extLst>
          </p:cNvPr>
          <p:cNvSpPr>
            <a:spLocks noGrp="1"/>
          </p:cNvSpPr>
          <p:nvPr>
            <p:ph sz="half" idx="2"/>
          </p:nvPr>
        </p:nvSpPr>
        <p:spPr/>
        <p:txBody>
          <a:bodyPr>
            <a:normAutofit fontScale="85000" lnSpcReduction="10000"/>
          </a:bodyPr>
          <a:lstStyle/>
          <a:p>
            <a:pPr>
              <a:lnSpc>
                <a:spcPct val="110000"/>
              </a:lnSpc>
            </a:pPr>
            <a:r>
              <a:rPr lang="en-US" sz="2400" dirty="0"/>
              <a:t>Every moment is a precious gift.</a:t>
            </a:r>
          </a:p>
          <a:p>
            <a:pPr>
              <a:lnSpc>
                <a:spcPct val="110000"/>
              </a:lnSpc>
            </a:pPr>
            <a:r>
              <a:rPr lang="en-US" sz="2400" dirty="0"/>
              <a:t>My time is God’s and I will be most blessed if I use it for His glory.</a:t>
            </a:r>
          </a:p>
          <a:p>
            <a:pPr>
              <a:lnSpc>
                <a:spcPct val="110000"/>
              </a:lnSpc>
            </a:pPr>
            <a:r>
              <a:rPr lang="en-US" sz="2400" dirty="0"/>
              <a:t>God created the world in six literal, 24-hour days and rested on the 7</a:t>
            </a:r>
            <a:r>
              <a:rPr lang="en-US" sz="2400" baseline="30000" dirty="0"/>
              <a:t>th</a:t>
            </a:r>
            <a:r>
              <a:rPr lang="en-US" sz="2400" dirty="0"/>
              <a:t>.</a:t>
            </a:r>
          </a:p>
          <a:p>
            <a:pPr>
              <a:lnSpc>
                <a:spcPct val="110000"/>
              </a:lnSpc>
            </a:pPr>
            <a:r>
              <a:rPr lang="en-US" sz="2400" dirty="0"/>
              <a:t>Busyness can take us away from God.</a:t>
            </a:r>
          </a:p>
          <a:p>
            <a:pPr>
              <a:lnSpc>
                <a:spcPct val="110000"/>
              </a:lnSpc>
            </a:pPr>
            <a:r>
              <a:rPr lang="en-US" sz="2400" dirty="0"/>
              <a:t>Earth’s time will soon be finished.</a:t>
            </a:r>
          </a:p>
          <a:p>
            <a:pPr>
              <a:lnSpc>
                <a:spcPct val="110000"/>
              </a:lnSpc>
            </a:pPr>
            <a:r>
              <a:rPr lang="en-US" sz="2400" dirty="0"/>
              <a:t>Today is the day of salvation, I mustn’t delay my commitment to God.</a:t>
            </a:r>
          </a:p>
        </p:txBody>
      </p:sp>
      <p:sp>
        <p:nvSpPr>
          <p:cNvPr id="5" name="Text Placeholder 4">
            <a:extLst>
              <a:ext uri="{FF2B5EF4-FFF2-40B4-BE49-F238E27FC236}">
                <a16:creationId xmlns:a16="http://schemas.microsoft.com/office/drawing/2014/main" id="{25C8B1EF-1F5A-0549-AEFB-4E145A59F0CC}"/>
              </a:ext>
            </a:extLst>
          </p:cNvPr>
          <p:cNvSpPr>
            <a:spLocks noGrp="1"/>
          </p:cNvSpPr>
          <p:nvPr>
            <p:ph type="body" sz="quarter" idx="3"/>
          </p:nvPr>
        </p:nvSpPr>
        <p:spPr/>
        <p:txBody>
          <a:bodyPr/>
          <a:lstStyle/>
          <a:p>
            <a:r>
              <a:rPr lang="en-US" dirty="0"/>
              <a:t>Satan’s Counterfeit</a:t>
            </a:r>
          </a:p>
        </p:txBody>
      </p:sp>
      <p:sp>
        <p:nvSpPr>
          <p:cNvPr id="6" name="Content Placeholder 5">
            <a:extLst>
              <a:ext uri="{FF2B5EF4-FFF2-40B4-BE49-F238E27FC236}">
                <a16:creationId xmlns:a16="http://schemas.microsoft.com/office/drawing/2014/main" id="{B2C4325C-F5ED-5E4E-A5A3-0B3F6991031C}"/>
              </a:ext>
            </a:extLst>
          </p:cNvPr>
          <p:cNvSpPr>
            <a:spLocks noGrp="1"/>
          </p:cNvSpPr>
          <p:nvPr>
            <p:ph sz="quarter" idx="4"/>
          </p:nvPr>
        </p:nvSpPr>
        <p:spPr/>
        <p:txBody>
          <a:bodyPr>
            <a:normAutofit fontScale="85000" lnSpcReduction="10000"/>
          </a:bodyPr>
          <a:lstStyle/>
          <a:p>
            <a:pPr>
              <a:lnSpc>
                <a:spcPct val="110000"/>
              </a:lnSpc>
            </a:pPr>
            <a:r>
              <a:rPr lang="en-US" sz="2400" dirty="0"/>
              <a:t>I’ve got all the time in the world.</a:t>
            </a:r>
          </a:p>
          <a:p>
            <a:pPr>
              <a:lnSpc>
                <a:spcPct val="110000"/>
              </a:lnSpc>
            </a:pPr>
            <a:r>
              <a:rPr lang="en-US" sz="2400" dirty="0"/>
              <a:t>Time is mine. I can use it how I want.</a:t>
            </a:r>
          </a:p>
          <a:p>
            <a:pPr>
              <a:lnSpc>
                <a:spcPct val="110000"/>
              </a:lnSpc>
            </a:pPr>
            <a:r>
              <a:rPr lang="en-US" sz="2400" dirty="0"/>
              <a:t>The earth evolved over millions of years, and it will just keep going.</a:t>
            </a:r>
          </a:p>
          <a:p>
            <a:pPr>
              <a:lnSpc>
                <a:spcPct val="110000"/>
              </a:lnSpc>
            </a:pPr>
            <a:r>
              <a:rPr lang="en-US" sz="2400" dirty="0"/>
              <a:t>Busyness is the best way to get ahead.</a:t>
            </a:r>
          </a:p>
          <a:p>
            <a:pPr>
              <a:lnSpc>
                <a:spcPct val="110000"/>
              </a:lnSpc>
            </a:pPr>
            <a:r>
              <a:rPr lang="en-US" sz="2400" dirty="0"/>
              <a:t>Mankind will find a way to save the planet from total destruction.</a:t>
            </a:r>
          </a:p>
          <a:p>
            <a:pPr>
              <a:lnSpc>
                <a:spcPct val="110000"/>
              </a:lnSpc>
            </a:pPr>
            <a:r>
              <a:rPr lang="en-US" sz="2400" dirty="0"/>
              <a:t>There’s no rush, make your eternal choices tomorrow.</a:t>
            </a:r>
          </a:p>
        </p:txBody>
      </p:sp>
      <p:sp>
        <p:nvSpPr>
          <p:cNvPr id="10" name="TextBox 9">
            <a:extLst>
              <a:ext uri="{FF2B5EF4-FFF2-40B4-BE49-F238E27FC236}">
                <a16:creationId xmlns:a16="http://schemas.microsoft.com/office/drawing/2014/main" id="{DCD9EE9A-A279-3844-9D0F-FC9FD330F9C3}"/>
              </a:ext>
            </a:extLst>
          </p:cNvPr>
          <p:cNvSpPr txBox="1"/>
          <p:nvPr/>
        </p:nvSpPr>
        <p:spPr>
          <a:xfrm>
            <a:off x="3091543" y="1047257"/>
            <a:ext cx="413658" cy="769441"/>
          </a:xfrm>
          <a:prstGeom prst="rect">
            <a:avLst/>
          </a:prstGeom>
          <a:noFill/>
        </p:spPr>
        <p:txBody>
          <a:bodyPr wrap="square" rtlCol="0">
            <a:spAutoFit/>
          </a:bodyPr>
          <a:lstStyle/>
          <a:p>
            <a:pPr algn="ctr"/>
            <a:r>
              <a:rPr lang="en-US" sz="4400" dirty="0">
                <a:solidFill>
                  <a:schemeClr val="accent3"/>
                </a:solidFill>
                <a:latin typeface="Open Sans" panose="020B0606030504020204" pitchFamily="34" charset="0"/>
                <a:ea typeface="Open Sans" panose="020B0606030504020204" pitchFamily="34" charset="0"/>
                <a:cs typeface="Open Sans" panose="020B0606030504020204" pitchFamily="34" charset="0"/>
              </a:rPr>
              <a:t>^</a:t>
            </a:r>
          </a:p>
        </p:txBody>
      </p:sp>
      <p:pic>
        <p:nvPicPr>
          <p:cNvPr id="12" name="Picture 11" descr="Text&#10;&#10;Description automatically generated with medium confidence">
            <a:extLst>
              <a:ext uri="{FF2B5EF4-FFF2-40B4-BE49-F238E27FC236}">
                <a16:creationId xmlns:a16="http://schemas.microsoft.com/office/drawing/2014/main" id="{FED679F4-FA2F-F44A-89ED-F6B2C535C2EE}"/>
              </a:ext>
            </a:extLst>
          </p:cNvPr>
          <p:cNvPicPr>
            <a:picLocks noChangeAspect="1"/>
          </p:cNvPicPr>
          <p:nvPr/>
        </p:nvPicPr>
        <p:blipFill>
          <a:blip r:embed="rId2"/>
          <a:stretch>
            <a:fillRect/>
          </a:stretch>
        </p:blipFill>
        <p:spPr>
          <a:xfrm>
            <a:off x="1801587" y="33339"/>
            <a:ext cx="2957982" cy="937303"/>
          </a:xfrm>
          <a:prstGeom prst="rect">
            <a:avLst/>
          </a:prstGeom>
        </p:spPr>
      </p:pic>
    </p:spTree>
    <p:extLst>
      <p:ext uri="{BB962C8B-B14F-4D97-AF65-F5344CB8AC3E}">
        <p14:creationId xmlns:p14="http://schemas.microsoft.com/office/powerpoint/2010/main" val="1915821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p:txBody>
          <a:bodyPr/>
          <a:lstStyle/>
          <a:p>
            <a:pPr algn="ctr">
              <a:lnSpc>
                <a:spcPct val="100000"/>
              </a:lnSpc>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Teach us to number our days,</a:t>
            </a:r>
            <a:b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b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That we may gain a heart of wisdom.</a:t>
            </a:r>
          </a:p>
          <a:p>
            <a:pPr algn="ctr">
              <a:lnSpc>
                <a:spcPct val="100000"/>
              </a:lnSpc>
            </a:pPr>
            <a:endParaRPr lang="en-AU" dirty="0">
              <a:solidFill>
                <a:schemeClr val="bg1"/>
              </a:solidFill>
            </a:endParaRPr>
          </a:p>
          <a:p>
            <a:pPr algn="ctr">
              <a:lnSpc>
                <a:spcPct val="100000"/>
              </a:lnSpc>
            </a:pPr>
            <a:r>
              <a:rPr lang="en-AU" i="1" dirty="0">
                <a:solidFill>
                  <a:schemeClr val="bg1"/>
                </a:solidFill>
              </a:rPr>
              <a:t>Psalm 90:12 (NKJV)</a:t>
            </a:r>
            <a:endParaRPr lang="en-US" i="1" dirty="0">
              <a:solidFill>
                <a:schemeClr val="bg1"/>
              </a:solidFill>
            </a:endParaRPr>
          </a:p>
        </p:txBody>
      </p:sp>
    </p:spTree>
    <p:extLst>
      <p:ext uri="{BB962C8B-B14F-4D97-AF65-F5344CB8AC3E}">
        <p14:creationId xmlns:p14="http://schemas.microsoft.com/office/powerpoint/2010/main" val="1949567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682750" y="1237164"/>
            <a:ext cx="4897438" cy="3867208"/>
          </a:xfrm>
        </p:spPr>
        <p:txBody>
          <a:bodyPr>
            <a:normAutofit fontScale="70000" lnSpcReduction="20000"/>
          </a:bodyPr>
          <a:lstStyle/>
          <a:p>
            <a:pPr algn="ctr">
              <a:lnSpc>
                <a:spcPct val="120000"/>
              </a:lnSpc>
              <a:spcBef>
                <a:spcPts val="0"/>
              </a:spcBef>
            </a:pPr>
            <a:r>
              <a:rPr lang="en-AU" sz="3600" dirty="0">
                <a:latin typeface="Open Sans Light" panose="020B0306030504020204" pitchFamily="34" charset="0"/>
                <a:ea typeface="Open Sans Light" panose="020B0306030504020204" pitchFamily="34" charset="0"/>
                <a:cs typeface="Open Sans Light" panose="020B0306030504020204" pitchFamily="34" charset="0"/>
              </a:rPr>
              <a:t>“Our time belongs to God. Every moment is His, and we are under the most solemn obligation to improve it to His glory. Of no talent He has given will He require a more strict account than of our time.”</a:t>
            </a:r>
          </a:p>
          <a:p>
            <a:pPr algn="ctr">
              <a:lnSpc>
                <a:spcPct val="120000"/>
              </a:lnSpc>
            </a:pPr>
            <a:r>
              <a:rPr lang="en-AU" sz="3600" dirty="0">
                <a:latin typeface="Open Sans Light" panose="020B0306030504020204" pitchFamily="34" charset="0"/>
                <a:ea typeface="Open Sans Light" panose="020B0306030504020204" pitchFamily="34" charset="0"/>
                <a:cs typeface="Open Sans Light" panose="020B0306030504020204" pitchFamily="34" charset="0"/>
              </a:rPr>
              <a:t> </a:t>
            </a:r>
          </a:p>
          <a:p>
            <a:pPr algn="ctr">
              <a:lnSpc>
                <a:spcPct val="120000"/>
              </a:lnSpc>
            </a:pPr>
            <a:r>
              <a:rPr lang="en-AU" sz="2600" i="1" dirty="0"/>
              <a:t>Ellen G. White, Christ’s Object Lessons, 342</a:t>
            </a:r>
            <a:endParaRPr lang="en-AU" sz="2600" dirty="0"/>
          </a:p>
        </p:txBody>
      </p:sp>
      <p:pic>
        <p:nvPicPr>
          <p:cNvPr id="4" name="Picture 3" descr="A picture containing person, outdoor&#10;&#10;Description automatically generated">
            <a:extLst>
              <a:ext uri="{FF2B5EF4-FFF2-40B4-BE49-F238E27FC236}">
                <a16:creationId xmlns:a16="http://schemas.microsoft.com/office/drawing/2014/main" id="{53692685-C926-B74E-A106-3CA148875C0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70846" y="802640"/>
            <a:ext cx="4279995" cy="5252720"/>
          </a:xfrm>
          <a:prstGeom prst="rect">
            <a:avLst/>
          </a:prstGeom>
        </p:spPr>
      </p:pic>
    </p:spTree>
    <p:extLst>
      <p:ext uri="{BB962C8B-B14F-4D97-AF65-F5344CB8AC3E}">
        <p14:creationId xmlns:p14="http://schemas.microsoft.com/office/powerpoint/2010/main" val="3826600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p:txBody>
          <a:bodyPr/>
          <a:lstStyle/>
          <a:p>
            <a:pPr algn="ctr">
              <a:lnSpc>
                <a:spcPct val="100000"/>
              </a:lnSpc>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To everything there is a season,</a:t>
            </a:r>
          </a:p>
          <a:p>
            <a:pPr algn="ctr">
              <a:lnSpc>
                <a:spcPct val="100000"/>
              </a:lnSpc>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 time for every purpose under heaven.</a:t>
            </a:r>
          </a:p>
          <a:p>
            <a:pPr algn="ctr">
              <a:lnSpc>
                <a:spcPct val="100000"/>
              </a:lnSpc>
            </a:pPr>
            <a:endParaRPr lang="en-AU" dirty="0">
              <a:solidFill>
                <a:schemeClr val="bg1"/>
              </a:solidFill>
            </a:endParaRPr>
          </a:p>
          <a:p>
            <a:pPr algn="ctr">
              <a:lnSpc>
                <a:spcPct val="100000"/>
              </a:lnSpc>
            </a:pPr>
            <a:r>
              <a:rPr lang="en-AU" i="1" dirty="0">
                <a:solidFill>
                  <a:schemeClr val="bg1"/>
                </a:solidFill>
              </a:rPr>
              <a:t>Ecclesiastes 3:1 (NKJV)</a:t>
            </a:r>
            <a:endParaRPr lang="en-US" i="1" dirty="0">
              <a:solidFill>
                <a:schemeClr val="bg1"/>
              </a:solidFill>
            </a:endParaRPr>
          </a:p>
        </p:txBody>
      </p:sp>
    </p:spTree>
    <p:extLst>
      <p:ext uri="{BB962C8B-B14F-4D97-AF65-F5344CB8AC3E}">
        <p14:creationId xmlns:p14="http://schemas.microsoft.com/office/powerpoint/2010/main" val="246847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828731" y="1773901"/>
            <a:ext cx="4897438" cy="3867208"/>
          </a:xfrm>
        </p:spPr>
        <p:txBody>
          <a:bodyPr/>
          <a:lstStyle/>
          <a:p>
            <a:pPr algn="ctr">
              <a:lnSpc>
                <a:spcPct val="100000"/>
              </a:lnSpc>
            </a:pPr>
            <a:r>
              <a:rPr lang="en-AU" sz="3600" dirty="0">
                <a:latin typeface="Open Sans Light" panose="020B0306030504020204" pitchFamily="34" charset="0"/>
                <a:ea typeface="Open Sans Light" panose="020B0306030504020204" pitchFamily="34" charset="0"/>
                <a:cs typeface="Open Sans Light" panose="020B0306030504020204" pitchFamily="34" charset="0"/>
              </a:rPr>
              <a:t>“Time is an entrusted gift of God, and is to be diligently employed in the service of Christ.”</a:t>
            </a:r>
          </a:p>
          <a:p>
            <a:pPr algn="ctr">
              <a:lnSpc>
                <a:spcPct val="100000"/>
              </a:lnSpc>
            </a:pPr>
            <a:endParaRPr lang="en-AU" sz="1800" dirty="0">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00000"/>
              </a:lnSpc>
            </a:pPr>
            <a:r>
              <a:rPr lang="en-AU" sz="2000" i="1" dirty="0"/>
              <a:t>Ellen G. White, Our High Calling, 289</a:t>
            </a:r>
            <a:endParaRPr lang="en-AU" sz="2000" dirty="0"/>
          </a:p>
        </p:txBody>
      </p:sp>
      <p:pic>
        <p:nvPicPr>
          <p:cNvPr id="5" name="Picture 4" descr="A person sitting at a table writing on paper&#10;&#10;Description automatically generated with low confidence">
            <a:extLst>
              <a:ext uri="{FF2B5EF4-FFF2-40B4-BE49-F238E27FC236}">
                <a16:creationId xmlns:a16="http://schemas.microsoft.com/office/drawing/2014/main" id="{CC282DB1-081F-0348-9DFE-722B615867AB}"/>
              </a:ext>
            </a:extLst>
          </p:cNvPr>
          <p:cNvPicPr>
            <a:picLocks noChangeAspect="1"/>
          </p:cNvPicPr>
          <p:nvPr/>
        </p:nvPicPr>
        <p:blipFill>
          <a:blip r:embed="rId2"/>
          <a:stretch>
            <a:fillRect/>
          </a:stretch>
        </p:blipFill>
        <p:spPr>
          <a:xfrm>
            <a:off x="1370652" y="247650"/>
            <a:ext cx="4284000" cy="6426000"/>
          </a:xfrm>
          <a:prstGeom prst="rect">
            <a:avLst/>
          </a:prstGeom>
        </p:spPr>
      </p:pic>
    </p:spTree>
    <p:extLst>
      <p:ext uri="{BB962C8B-B14F-4D97-AF65-F5344CB8AC3E}">
        <p14:creationId xmlns:p14="http://schemas.microsoft.com/office/powerpoint/2010/main" val="4184766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1772356" y="1972330"/>
            <a:ext cx="8647288" cy="3409245"/>
          </a:xfrm>
        </p:spPr>
        <p:txBody>
          <a:bodyPr/>
          <a:lstStyle/>
          <a:p>
            <a:pPr algn="ct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Be still, and know that I am God</a:t>
            </a:r>
          </a:p>
          <a:p>
            <a:pPr algn="ctr"/>
            <a:endParaRPr lang="en-AU" sz="1800" dirty="0">
              <a:solidFill>
                <a:schemeClr val="bg1"/>
              </a:solidFill>
            </a:endParaRPr>
          </a:p>
          <a:p>
            <a:pPr algn="ctr"/>
            <a:r>
              <a:rPr lang="en-AU" sz="2400" i="1" dirty="0">
                <a:solidFill>
                  <a:schemeClr val="bg1"/>
                </a:solidFill>
              </a:rPr>
              <a:t>Psalm 46:10 (NKJV)</a:t>
            </a:r>
            <a:endParaRPr lang="en-US" sz="2400" i="1" dirty="0">
              <a:solidFill>
                <a:schemeClr val="bg1"/>
              </a:solidFill>
            </a:endParaRPr>
          </a:p>
        </p:txBody>
      </p:sp>
    </p:spTree>
    <p:extLst>
      <p:ext uri="{BB962C8B-B14F-4D97-AF65-F5344CB8AC3E}">
        <p14:creationId xmlns:p14="http://schemas.microsoft.com/office/powerpoint/2010/main" val="40940858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921259" y="1495396"/>
            <a:ext cx="4597641" cy="3867208"/>
          </a:xfrm>
        </p:spPr>
        <p:txBody>
          <a:bodyPr>
            <a:normAutofit fontScale="77500" lnSpcReduction="20000"/>
          </a:bodyPr>
          <a:lstStyle/>
          <a:p>
            <a:pPr algn="ctr">
              <a:lnSpc>
                <a:spcPct val="120000"/>
              </a:lnSpc>
              <a:spcBef>
                <a:spcPts val="0"/>
              </a:spcBef>
            </a:pPr>
            <a:r>
              <a:rPr lang="en-AU" sz="3600" dirty="0">
                <a:latin typeface="Open Sans Light" panose="020B0306030504020204" pitchFamily="34" charset="0"/>
                <a:ea typeface="Open Sans Light" panose="020B0306030504020204" pitchFamily="34" charset="0"/>
                <a:cs typeface="Open Sans Light" panose="020B0306030504020204" pitchFamily="34" charset="0"/>
              </a:rPr>
              <a:t>“Day after day we are all to be trained, disciplined and educated for usefulness in this life. Only one day at a time - think of this. One day is mine. I will in this one day do my best.”</a:t>
            </a:r>
          </a:p>
          <a:p>
            <a:pPr algn="ctr">
              <a:lnSpc>
                <a:spcPct val="120000"/>
              </a:lnSpc>
            </a:pPr>
            <a:endParaRPr lang="en-AU" sz="1900" dirty="0">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pPr>
            <a:r>
              <a:rPr lang="en-AU" sz="2400" i="1" dirty="0"/>
              <a:t>Ellen G. White, In Heavenly Places, 227</a:t>
            </a:r>
            <a:endParaRPr lang="en-AU" sz="2400" dirty="0"/>
          </a:p>
        </p:txBody>
      </p:sp>
      <p:pic>
        <p:nvPicPr>
          <p:cNvPr id="7" name="Picture 6" descr="A silhouette of a person with the arms raised in the air&#10;&#10;Description automatically generated with low confidence">
            <a:extLst>
              <a:ext uri="{FF2B5EF4-FFF2-40B4-BE49-F238E27FC236}">
                <a16:creationId xmlns:a16="http://schemas.microsoft.com/office/drawing/2014/main" id="{4DC28DA1-8551-F045-B91A-B5DE06EF28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69060" y="2009140"/>
            <a:ext cx="4284000" cy="2856000"/>
          </a:xfrm>
          <a:prstGeom prst="rect">
            <a:avLst/>
          </a:prstGeom>
        </p:spPr>
      </p:pic>
    </p:spTree>
    <p:extLst>
      <p:ext uri="{BB962C8B-B14F-4D97-AF65-F5344CB8AC3E}">
        <p14:creationId xmlns:p14="http://schemas.microsoft.com/office/powerpoint/2010/main" val="2987299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22B94-DE0B-1247-B13F-A57418A53311}"/>
              </a:ext>
            </a:extLst>
          </p:cNvPr>
          <p:cNvSpPr>
            <a:spLocks noGrp="1"/>
          </p:cNvSpPr>
          <p:nvPr>
            <p:ph type="title"/>
          </p:nvPr>
        </p:nvSpPr>
        <p:spPr>
          <a:xfrm>
            <a:off x="1316182" y="598364"/>
            <a:ext cx="10037618" cy="759340"/>
          </a:xfrm>
        </p:spPr>
        <p:txBody>
          <a:bodyPr>
            <a:normAutofit fontScale="90000"/>
          </a:bodyPr>
          <a:lstStyle/>
          <a:p>
            <a:r>
              <a:rPr lang="en-US" sz="3200" b="1" dirty="0"/>
              <a:t>Why should we </a:t>
            </a:r>
            <a:r>
              <a:rPr lang="en-US" sz="3200" b="1" dirty="0">
                <a:solidFill>
                  <a:schemeClr val="tx1"/>
                </a:solidFill>
              </a:rPr>
              <a:t>encourage</a:t>
            </a:r>
            <a:r>
              <a:rPr lang="en-US" sz="3200" b="1" dirty="0">
                <a:solidFill>
                  <a:srgbClr val="FF0000"/>
                </a:solidFill>
              </a:rPr>
              <a:t> </a:t>
            </a:r>
            <a:r>
              <a:rPr lang="en-US" sz="3200" b="1" dirty="0"/>
              <a:t>Grateful Living? </a:t>
            </a:r>
            <a:r>
              <a:rPr lang="en-US" sz="1800" dirty="0">
                <a:solidFill>
                  <a:srgbClr val="00B050"/>
                </a:solidFill>
              </a:rPr>
              <a:t>(Delete this slide before presenting! </a:t>
            </a:r>
            <a:r>
              <a:rPr lang="en-US" sz="1800" dirty="0">
                <a:solidFill>
                  <a:srgbClr val="00B050"/>
                </a:solidFill>
                <a:sym typeface="Wingdings" pitchFamily="2" charset="2"/>
              </a:rPr>
              <a:t>)</a:t>
            </a:r>
            <a:endParaRPr lang="en-US" sz="1800" dirty="0">
              <a:solidFill>
                <a:srgbClr val="00B050"/>
              </a:solidFill>
            </a:endParaRPr>
          </a:p>
        </p:txBody>
      </p:sp>
      <p:sp>
        <p:nvSpPr>
          <p:cNvPr id="3" name="Content Placeholder 2">
            <a:extLst>
              <a:ext uri="{FF2B5EF4-FFF2-40B4-BE49-F238E27FC236}">
                <a16:creationId xmlns:a16="http://schemas.microsoft.com/office/drawing/2014/main" id="{D5D20086-420A-EE4A-B651-8B62B0A97EB4}"/>
              </a:ext>
            </a:extLst>
          </p:cNvPr>
          <p:cNvSpPr>
            <a:spLocks noGrp="1"/>
          </p:cNvSpPr>
          <p:nvPr>
            <p:ph idx="1"/>
          </p:nvPr>
        </p:nvSpPr>
        <p:spPr>
          <a:xfrm>
            <a:off x="1316182" y="1357704"/>
            <a:ext cx="9395361" cy="4698852"/>
          </a:xfrm>
        </p:spPr>
        <p:txBody>
          <a:bodyPr>
            <a:normAutofit fontScale="92500" lnSpcReduction="10000"/>
          </a:bodyPr>
          <a:lstStyle/>
          <a:p>
            <a:r>
              <a:rPr lang="en-AU" sz="1400" dirty="0">
                <a:solidFill>
                  <a:schemeClr val="tx1"/>
                </a:solidFill>
              </a:rPr>
              <a:t>This series of Grateful Living messages falls under the category of what we often call ‘stewardship’—managing the things that God gives us—but for many listeners these messages will open up a whole new way of living abundantly (John 10:10).</a:t>
            </a:r>
          </a:p>
          <a:p>
            <a:r>
              <a:rPr lang="en-AU" sz="1400" dirty="0">
                <a:solidFill>
                  <a:schemeClr val="tx1"/>
                </a:solidFill>
              </a:rPr>
              <a:t>You see, it’s simple, yet profound. </a:t>
            </a:r>
            <a:r>
              <a:rPr lang="en-AU" sz="1400" b="1" dirty="0">
                <a:solidFill>
                  <a:schemeClr val="tx1"/>
                </a:solidFill>
              </a:rPr>
              <a:t>God is love, and because he loves he gives </a:t>
            </a:r>
            <a:r>
              <a:rPr lang="en-AU" sz="1400" dirty="0">
                <a:solidFill>
                  <a:schemeClr val="tx1"/>
                </a:solidFill>
              </a:rPr>
              <a:t>(see John 3:16). God calls us to be faithful stewards of His love by loving Him and </a:t>
            </a:r>
            <a:r>
              <a:rPr lang="en-AU" sz="1400" i="1" dirty="0">
                <a:solidFill>
                  <a:schemeClr val="tx1"/>
                </a:solidFill>
              </a:rPr>
              <a:t>giving</a:t>
            </a:r>
            <a:r>
              <a:rPr lang="en-AU" sz="1400" dirty="0">
                <a:solidFill>
                  <a:schemeClr val="tx1"/>
                </a:solidFill>
              </a:rPr>
              <a:t> His love to others. We do this by sharing </a:t>
            </a:r>
            <a:r>
              <a:rPr lang="en-AU" sz="1400" i="1" dirty="0">
                <a:solidFill>
                  <a:schemeClr val="tx1"/>
                </a:solidFill>
              </a:rPr>
              <a:t>all</a:t>
            </a:r>
            <a:r>
              <a:rPr lang="en-AU" sz="1400" dirty="0">
                <a:solidFill>
                  <a:schemeClr val="tx1"/>
                </a:solidFill>
              </a:rPr>
              <a:t> that we have and are.</a:t>
            </a:r>
          </a:p>
          <a:p>
            <a:pPr algn="ctr"/>
            <a:r>
              <a:rPr lang="en-AU" sz="1600" b="1" i="1" dirty="0">
                <a:solidFill>
                  <a:schemeClr val="tx1"/>
                </a:solidFill>
              </a:rPr>
              <a:t>The very heart and foundation of stewardship isn’t money, it’s love.</a:t>
            </a:r>
          </a:p>
          <a:p>
            <a:r>
              <a:rPr lang="en-AU" sz="1400" dirty="0">
                <a:solidFill>
                  <a:schemeClr val="tx1"/>
                </a:solidFill>
              </a:rPr>
              <a:t>At it’s very essence, </a:t>
            </a:r>
            <a:r>
              <a:rPr lang="en-AU" sz="1400" b="1" dirty="0">
                <a:solidFill>
                  <a:schemeClr val="tx1"/>
                </a:solidFill>
              </a:rPr>
              <a:t>Faithful Stewardship = Loving God and people with </a:t>
            </a:r>
            <a:r>
              <a:rPr lang="en-AU" sz="1400" b="1" i="1" dirty="0">
                <a:solidFill>
                  <a:schemeClr val="tx1"/>
                </a:solidFill>
              </a:rPr>
              <a:t>all</a:t>
            </a:r>
            <a:r>
              <a:rPr lang="en-AU" sz="1400" b="1" dirty="0">
                <a:solidFill>
                  <a:schemeClr val="tx1"/>
                </a:solidFill>
              </a:rPr>
              <a:t> we have and are</a:t>
            </a:r>
            <a:r>
              <a:rPr lang="en-AU" sz="1400" dirty="0">
                <a:solidFill>
                  <a:schemeClr val="tx1"/>
                </a:solidFill>
              </a:rPr>
              <a:t>. We are to love God and people with everything, with our 8 T’s—Time, Talents Testimony, Temple, Treasure, Territory, Tribe and God’s Truth.</a:t>
            </a:r>
          </a:p>
          <a:p>
            <a:r>
              <a:rPr lang="en-AU" sz="1400" dirty="0">
                <a:solidFill>
                  <a:schemeClr val="tx1"/>
                </a:solidFill>
              </a:rPr>
              <a:t>In the book </a:t>
            </a:r>
            <a:r>
              <a:rPr lang="en-AU" sz="1400" i="1" dirty="0">
                <a:solidFill>
                  <a:schemeClr val="tx1"/>
                </a:solidFill>
              </a:rPr>
              <a:t>Counsels on Stewardship </a:t>
            </a:r>
            <a:r>
              <a:rPr lang="en-AU" sz="1400" dirty="0">
                <a:solidFill>
                  <a:schemeClr val="tx1"/>
                </a:solidFill>
              </a:rPr>
              <a:t>by Ellen G. White, the word ‘love’ is used 36 times in just the first 18 pages! Love is the foundation of stewardship.</a:t>
            </a:r>
          </a:p>
          <a:p>
            <a:r>
              <a:rPr lang="en-AU" sz="1400" dirty="0">
                <a:solidFill>
                  <a:schemeClr val="tx1"/>
                </a:solidFill>
              </a:rPr>
              <a:t>When we understand God’s love we live gratefully. </a:t>
            </a:r>
            <a:r>
              <a:rPr lang="en-AU" sz="1400" b="1" dirty="0">
                <a:solidFill>
                  <a:schemeClr val="tx1"/>
                </a:solidFill>
              </a:rPr>
              <a:t>Grateful Living is about whole-of-life giving</a:t>
            </a:r>
            <a:r>
              <a:rPr lang="en-AU" sz="1400" dirty="0">
                <a:solidFill>
                  <a:schemeClr val="tx1"/>
                </a:solidFill>
              </a:rPr>
              <a:t>. It’s about passing on the things that our loving Provider God gives to us. God gives, so that we can give. “And God is able to make </a:t>
            </a:r>
            <a:r>
              <a:rPr lang="en-AU" sz="1400" i="1" dirty="0">
                <a:solidFill>
                  <a:schemeClr val="tx1"/>
                </a:solidFill>
              </a:rPr>
              <a:t>all</a:t>
            </a:r>
            <a:r>
              <a:rPr lang="en-AU" sz="1400" dirty="0">
                <a:solidFill>
                  <a:schemeClr val="tx1"/>
                </a:solidFill>
              </a:rPr>
              <a:t> grace abound to you, so that in </a:t>
            </a:r>
            <a:r>
              <a:rPr lang="en-AU" sz="1400" i="1" dirty="0">
                <a:solidFill>
                  <a:schemeClr val="tx1"/>
                </a:solidFill>
              </a:rPr>
              <a:t>all</a:t>
            </a:r>
            <a:r>
              <a:rPr lang="en-AU" sz="1400" dirty="0">
                <a:solidFill>
                  <a:schemeClr val="tx1"/>
                </a:solidFill>
              </a:rPr>
              <a:t> things at </a:t>
            </a:r>
            <a:r>
              <a:rPr lang="en-AU" sz="1400" i="1" dirty="0">
                <a:solidFill>
                  <a:schemeClr val="tx1"/>
                </a:solidFill>
              </a:rPr>
              <a:t>all</a:t>
            </a:r>
            <a:r>
              <a:rPr lang="en-AU" sz="1400" dirty="0">
                <a:solidFill>
                  <a:schemeClr val="tx1"/>
                </a:solidFill>
              </a:rPr>
              <a:t> times having </a:t>
            </a:r>
            <a:r>
              <a:rPr lang="en-AU" sz="1400" i="1" dirty="0">
                <a:solidFill>
                  <a:schemeClr val="tx1"/>
                </a:solidFill>
              </a:rPr>
              <a:t>all</a:t>
            </a:r>
            <a:r>
              <a:rPr lang="en-AU" sz="1400" dirty="0">
                <a:solidFill>
                  <a:schemeClr val="tx1"/>
                </a:solidFill>
              </a:rPr>
              <a:t> that you need you will abound in </a:t>
            </a:r>
            <a:r>
              <a:rPr lang="en-AU" sz="1400" i="1" dirty="0">
                <a:solidFill>
                  <a:schemeClr val="tx1"/>
                </a:solidFill>
              </a:rPr>
              <a:t>every</a:t>
            </a:r>
            <a:r>
              <a:rPr lang="en-AU" sz="1400" dirty="0">
                <a:solidFill>
                  <a:schemeClr val="tx1"/>
                </a:solidFill>
              </a:rPr>
              <a:t> good work.” </a:t>
            </a:r>
            <a:r>
              <a:rPr lang="en-AU" sz="1400" i="1" dirty="0">
                <a:solidFill>
                  <a:schemeClr val="tx1"/>
                </a:solidFill>
              </a:rPr>
              <a:t>(2 Corinthians 9:8)</a:t>
            </a:r>
          </a:p>
          <a:p>
            <a:r>
              <a:rPr lang="en-AU" sz="1400" dirty="0">
                <a:solidFill>
                  <a:schemeClr val="tx1"/>
                </a:solidFill>
              </a:rPr>
              <a:t>The gospel calls for a whole new way of living, grateful living, and it places love at the centre—not money, investments, security, prestige or comfort. When we love like God loves, “when we love the world as He has loved it, then for us His mission is accomplished. We are fitted for heaven; for we have heaven in our hearts.” </a:t>
            </a:r>
            <a:r>
              <a:rPr lang="en-AU" sz="1400" i="1" dirty="0">
                <a:solidFill>
                  <a:schemeClr val="tx1"/>
                </a:solidFill>
              </a:rPr>
              <a:t>(Ellen G. White, The Desire of Ages, p. 641)</a:t>
            </a:r>
          </a:p>
          <a:p>
            <a:r>
              <a:rPr lang="en-AU" sz="1400" dirty="0">
                <a:solidFill>
                  <a:schemeClr val="tx1"/>
                </a:solidFill>
              </a:rPr>
              <a:t>So is this </a:t>
            </a:r>
            <a:r>
              <a:rPr lang="en-AU" sz="1400" i="1" dirty="0">
                <a:solidFill>
                  <a:schemeClr val="tx1"/>
                </a:solidFill>
              </a:rPr>
              <a:t>8 Pillars of Grateful Living</a:t>
            </a:r>
            <a:r>
              <a:rPr lang="en-AU" sz="1400" dirty="0">
                <a:solidFill>
                  <a:schemeClr val="tx1"/>
                </a:solidFill>
              </a:rPr>
              <a:t> really a stewardship series? Yes, because </a:t>
            </a:r>
            <a:r>
              <a:rPr lang="en-AU" sz="1400" b="1" dirty="0">
                <a:solidFill>
                  <a:schemeClr val="tx1"/>
                </a:solidFill>
              </a:rPr>
              <a:t>grateful living leads to cheerful giving</a:t>
            </a:r>
            <a:r>
              <a:rPr lang="en-AU" sz="1400" dirty="0">
                <a:solidFill>
                  <a:schemeClr val="tx1"/>
                </a:solidFill>
              </a:rPr>
              <a:t>, not only more faithful tithes and generous, systematic offerings, but </a:t>
            </a:r>
            <a:r>
              <a:rPr lang="en-AU" sz="1400" i="1" dirty="0">
                <a:solidFill>
                  <a:schemeClr val="tx1"/>
                </a:solidFill>
              </a:rPr>
              <a:t>whole-of-life </a:t>
            </a:r>
            <a:r>
              <a:rPr lang="en-AU" sz="1400" dirty="0">
                <a:solidFill>
                  <a:schemeClr val="tx1"/>
                </a:solidFill>
              </a:rPr>
              <a:t>giving, and that’s what God invites us to experience.</a:t>
            </a:r>
          </a:p>
          <a:p>
            <a:pPr algn="ctr"/>
            <a:r>
              <a:rPr lang="en-AU" sz="1600" b="1" i="1" dirty="0">
                <a:solidFill>
                  <a:schemeClr val="tx1"/>
                </a:solidFill>
              </a:rPr>
              <a:t>Welcome!</a:t>
            </a:r>
            <a:r>
              <a:rPr lang="en-AU" sz="1600" b="1" dirty="0">
                <a:solidFill>
                  <a:schemeClr val="tx1"/>
                </a:solidFill>
              </a:rPr>
              <a:t> to a whole new level of Christ-centred abundant living.</a:t>
            </a:r>
          </a:p>
        </p:txBody>
      </p:sp>
    </p:spTree>
    <p:extLst>
      <p:ext uri="{BB962C8B-B14F-4D97-AF65-F5344CB8AC3E}">
        <p14:creationId xmlns:p14="http://schemas.microsoft.com/office/powerpoint/2010/main" val="916254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2178799" y="1809045"/>
            <a:ext cx="7834402" cy="3568498"/>
          </a:xfrm>
        </p:spPr>
        <p:txBody>
          <a:bodyPr>
            <a:normAutofit fontScale="70000" lnSpcReduction="20000"/>
          </a:bodyPr>
          <a:lstStyle/>
          <a:p>
            <a:pPr algn="ctr">
              <a:lnSpc>
                <a:spcPct val="120000"/>
              </a:lnSpc>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See then that you walk circumspectly, not as fools but as wise, </a:t>
            </a:r>
            <a:r>
              <a:rPr lang="en-AU" sz="36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redeeming the time</a:t>
            </a: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because the days are evil. Therefore do not be unwise, but understand what the will of the Lord is.</a:t>
            </a:r>
            <a:endParaRPr lang="en-AU"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pPr>
            <a:r>
              <a:rPr lang="en-AU" i="1" dirty="0">
                <a:solidFill>
                  <a:schemeClr val="bg1"/>
                </a:solidFill>
              </a:rPr>
              <a:t>Ephesians 5:15-17 (NKJV)</a:t>
            </a:r>
          </a:p>
          <a:p>
            <a:pPr algn="ctr">
              <a:lnSpc>
                <a:spcPct val="120000"/>
              </a:lnSpc>
            </a:pPr>
            <a:endParaRPr lang="en-AU" i="1" dirty="0">
              <a:solidFill>
                <a:schemeClr val="bg1"/>
              </a:solidFill>
            </a:endParaRPr>
          </a:p>
          <a:p>
            <a:pPr algn="ctr">
              <a:lnSpc>
                <a:spcPct val="120000"/>
              </a:lnSpc>
              <a:spcBef>
                <a:spcPts val="0"/>
              </a:spcBef>
            </a:pPr>
            <a:r>
              <a:rPr lang="en-US" i="1" dirty="0">
                <a:solidFill>
                  <a:schemeClr val="bg1"/>
                </a:solidFill>
              </a:rPr>
              <a:t>“Don’t waste your time on useless work, mere busywork, the barren pursuits of darkness. Expose these things for the sham they are.”</a:t>
            </a:r>
          </a:p>
          <a:p>
            <a:pPr algn="ctr">
              <a:lnSpc>
                <a:spcPct val="120000"/>
              </a:lnSpc>
            </a:pPr>
            <a:r>
              <a:rPr lang="en-AU" i="1" dirty="0">
                <a:solidFill>
                  <a:schemeClr val="bg1"/>
                </a:solidFill>
              </a:rPr>
              <a:t>Ephesians 5:15-17 </a:t>
            </a:r>
            <a:r>
              <a:rPr lang="en-US" i="1" dirty="0">
                <a:solidFill>
                  <a:schemeClr val="bg1"/>
                </a:solidFill>
              </a:rPr>
              <a:t>(The Message)</a:t>
            </a:r>
          </a:p>
        </p:txBody>
      </p:sp>
    </p:spTree>
    <p:extLst>
      <p:ext uri="{BB962C8B-B14F-4D97-AF65-F5344CB8AC3E}">
        <p14:creationId xmlns:p14="http://schemas.microsoft.com/office/powerpoint/2010/main" val="24085380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7004615" y="1379954"/>
            <a:ext cx="4371493" cy="4306690"/>
          </a:xfrm>
        </p:spPr>
        <p:txBody>
          <a:bodyPr>
            <a:normAutofit fontScale="55000" lnSpcReduction="20000"/>
          </a:bodyPr>
          <a:lstStyle/>
          <a:p>
            <a:pPr algn="ctr">
              <a:lnSpc>
                <a:spcPct val="120000"/>
              </a:lnSpc>
              <a:spcBef>
                <a:spcPts val="0"/>
              </a:spcBef>
            </a:pPr>
            <a:r>
              <a:rPr lang="en-AU" sz="3600" dirty="0">
                <a:latin typeface="Open Sans Light" panose="020B0306030504020204" pitchFamily="34" charset="0"/>
                <a:ea typeface="Open Sans Light" panose="020B0306030504020204" pitchFamily="34" charset="0"/>
                <a:cs typeface="Open Sans Light" panose="020B0306030504020204" pitchFamily="34" charset="0"/>
              </a:rPr>
              <a:t>“We are admonished to redeem time. But time squandered can never be recovered. We cannot call back even one moment. The only way in which we can redeem our time is by making the most of that which remains, by being co-workers with God in His great plan of redemption.”</a:t>
            </a:r>
          </a:p>
          <a:p>
            <a:pPr algn="ctr">
              <a:lnSpc>
                <a:spcPct val="120000"/>
              </a:lnSpc>
              <a:spcBef>
                <a:spcPts val="0"/>
              </a:spcBef>
            </a:pPr>
            <a:endParaRPr lang="en-AU" sz="3300" dirty="0">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pPr>
            <a:r>
              <a:rPr lang="en-AU" sz="2900" dirty="0">
                <a:latin typeface="Open Sans Light" panose="020B0306030504020204" pitchFamily="34" charset="0"/>
                <a:ea typeface="Open Sans Light" panose="020B0306030504020204" pitchFamily="34" charset="0"/>
                <a:cs typeface="Open Sans Light" panose="020B0306030504020204" pitchFamily="34" charset="0"/>
              </a:rPr>
              <a:t> </a:t>
            </a:r>
            <a:r>
              <a:rPr lang="en-AU" sz="2900" i="1" dirty="0"/>
              <a:t>Ellen G. White, Christ’s Object Lessons, 350</a:t>
            </a:r>
            <a:endParaRPr lang="en-AU" sz="2900" dirty="0"/>
          </a:p>
        </p:txBody>
      </p:sp>
      <p:pic>
        <p:nvPicPr>
          <p:cNvPr id="4" name="Picture 3" descr="A picture containing text&#10;&#10;Description automatically generated">
            <a:extLst>
              <a:ext uri="{FF2B5EF4-FFF2-40B4-BE49-F238E27FC236}">
                <a16:creationId xmlns:a16="http://schemas.microsoft.com/office/drawing/2014/main" id="{A7590456-2FB8-8945-B2CB-E2FCAFD9C17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53575" y="1816101"/>
            <a:ext cx="4284000" cy="3211893"/>
          </a:xfrm>
          <a:prstGeom prst="rect">
            <a:avLst/>
          </a:prstGeom>
        </p:spPr>
      </p:pic>
    </p:spTree>
    <p:extLst>
      <p:ext uri="{BB962C8B-B14F-4D97-AF65-F5344CB8AC3E}">
        <p14:creationId xmlns:p14="http://schemas.microsoft.com/office/powerpoint/2010/main" val="811139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indoor, person, dark&#10;&#10;Description automatically generated">
            <a:extLst>
              <a:ext uri="{FF2B5EF4-FFF2-40B4-BE49-F238E27FC236}">
                <a16:creationId xmlns:a16="http://schemas.microsoft.com/office/drawing/2014/main" id="{43B25238-D05D-3C49-B61F-2A136AC0435E}"/>
              </a:ext>
            </a:extLst>
          </p:cNvPr>
          <p:cNvPicPr>
            <a:picLocks noGrp="1" noChangeAspect="1"/>
          </p:cNvPicPr>
          <p:nvPr>
            <p:ph type="pic" sz="quarter" idx="4294967295"/>
          </p:nvPr>
        </p:nvPicPr>
        <p:blipFill rotWithShape="1">
          <a:blip r:embed="rId2" cstate="screen">
            <a:extLst>
              <a:ext uri="{28A0092B-C50C-407E-A947-70E740481C1C}">
                <a14:useLocalDpi xmlns:a14="http://schemas.microsoft.com/office/drawing/2010/main"/>
              </a:ext>
            </a:extLst>
          </a:blip>
          <a:srcRect/>
          <a:stretch/>
        </p:blipFill>
        <p:spPr>
          <a:xfrm>
            <a:off x="1532237" y="740672"/>
            <a:ext cx="3977015" cy="5585254"/>
          </a:xfrm>
        </p:spPr>
      </p:pic>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7069929" y="1883251"/>
            <a:ext cx="4371493" cy="3867208"/>
          </a:xfrm>
        </p:spPr>
        <p:txBody>
          <a:bodyPr>
            <a:normAutofit/>
          </a:bodyPr>
          <a:lstStyle/>
          <a:p>
            <a:pPr algn="ctr">
              <a:lnSpc>
                <a:spcPct val="100000"/>
              </a:lnSpc>
              <a:spcBef>
                <a:spcPts val="0"/>
              </a:spcBef>
            </a:pPr>
            <a:r>
              <a:rPr lang="en-AU" sz="3600" dirty="0">
                <a:latin typeface="Open Sans Light" panose="020B0306030504020204" pitchFamily="34" charset="0"/>
                <a:ea typeface="Open Sans Light" panose="020B0306030504020204" pitchFamily="34" charset="0"/>
                <a:cs typeface="Open Sans Light" panose="020B0306030504020204" pitchFamily="34" charset="0"/>
              </a:rPr>
              <a:t>“Our </a:t>
            </a:r>
            <a:r>
              <a:rPr lang="en-AU" sz="3600" b="1" dirty="0">
                <a:latin typeface="Open Sans Light" panose="020B0306030504020204" pitchFamily="34" charset="0"/>
                <a:ea typeface="Open Sans Light" panose="020B0306030504020204" pitchFamily="34" charset="0"/>
                <a:cs typeface="Open Sans Light" panose="020B0306030504020204" pitchFamily="34" charset="0"/>
              </a:rPr>
              <a:t>instances</a:t>
            </a:r>
            <a:r>
              <a:rPr lang="en-AU" sz="3600" dirty="0">
                <a:latin typeface="Open Sans Light" panose="020B0306030504020204" pitchFamily="34" charset="0"/>
                <a:ea typeface="Open Sans Light" panose="020B0306030504020204" pitchFamily="34" charset="0"/>
                <a:cs typeface="Open Sans Light" panose="020B0306030504020204" pitchFamily="34" charset="0"/>
              </a:rPr>
              <a:t> are filled with </a:t>
            </a:r>
            <a:r>
              <a:rPr lang="en-AU" sz="3600" b="1" dirty="0">
                <a:latin typeface="Open Sans Light" panose="020B0306030504020204" pitchFamily="34" charset="0"/>
                <a:ea typeface="Open Sans Light" panose="020B0306030504020204" pitchFamily="34" charset="0"/>
                <a:cs typeface="Open Sans Light" panose="020B0306030504020204" pitchFamily="34" charset="0"/>
              </a:rPr>
              <a:t>eternal</a:t>
            </a:r>
            <a:r>
              <a:rPr lang="en-AU" sz="3600" dirty="0">
                <a:latin typeface="Open Sans Light" panose="020B0306030504020204" pitchFamily="34" charset="0"/>
                <a:ea typeface="Open Sans Light" panose="020B0306030504020204" pitchFamily="34" charset="0"/>
                <a:cs typeface="Open Sans Light" panose="020B0306030504020204" pitchFamily="34" charset="0"/>
              </a:rPr>
              <a:t> consequences.”</a:t>
            </a:r>
          </a:p>
          <a:p>
            <a:pPr algn="ctr"/>
            <a:endParaRPr lang="en-AU" sz="1800" dirty="0">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AU" sz="2000" i="1" dirty="0"/>
              <a:t>Ellen G. White, Every Day With God, 119</a:t>
            </a:r>
            <a:endParaRPr lang="en-AU" sz="2000" dirty="0"/>
          </a:p>
        </p:txBody>
      </p:sp>
    </p:spTree>
    <p:extLst>
      <p:ext uri="{BB962C8B-B14F-4D97-AF65-F5344CB8AC3E}">
        <p14:creationId xmlns:p14="http://schemas.microsoft.com/office/powerpoint/2010/main" val="2109040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4CFB45-B2F2-AB47-8001-18506645BC83}"/>
              </a:ext>
            </a:extLst>
          </p:cNvPr>
          <p:cNvSpPr>
            <a:spLocks noGrp="1"/>
          </p:cNvSpPr>
          <p:nvPr>
            <p:ph sz="half" idx="2"/>
          </p:nvPr>
        </p:nvSpPr>
        <p:spPr>
          <a:xfrm>
            <a:off x="2014330" y="1885244"/>
            <a:ext cx="8163340" cy="3409245"/>
          </a:xfrm>
        </p:spPr>
        <p:txBody>
          <a:bodyPr/>
          <a:lstStyle/>
          <a:p>
            <a:pPr algn="ctr">
              <a:lnSpc>
                <a:spcPct val="100000"/>
              </a:lnSpc>
            </a:pPr>
            <a:r>
              <a:rPr lang="en-AU" sz="3600" dirty="0">
                <a:latin typeface="Open Sans Light" panose="020B0306030504020204" pitchFamily="34" charset="0"/>
                <a:ea typeface="Open Sans Light" panose="020B0306030504020204" pitchFamily="34" charset="0"/>
                <a:cs typeface="Open Sans Light" panose="020B0306030504020204" pitchFamily="34" charset="0"/>
              </a:rPr>
              <a:t>"The stewardship of time is the gearbox of life, as you more effectively manage your time you travel further, faster.”</a:t>
            </a:r>
          </a:p>
          <a:p>
            <a:pPr algn="ctr">
              <a:lnSpc>
                <a:spcPct val="100000"/>
              </a:lnSpc>
            </a:pPr>
            <a:endParaRPr lang="en-AU" dirty="0"/>
          </a:p>
          <a:p>
            <a:pPr algn="ctr">
              <a:lnSpc>
                <a:spcPct val="100000"/>
              </a:lnSpc>
            </a:pPr>
            <a:r>
              <a:rPr lang="en-AU" i="1" dirty="0"/>
              <a:t>Luke Farrugia</a:t>
            </a:r>
            <a:r>
              <a:rPr lang="en-AU" dirty="0"/>
              <a:t> </a:t>
            </a:r>
          </a:p>
        </p:txBody>
      </p:sp>
    </p:spTree>
    <p:extLst>
      <p:ext uri="{BB962C8B-B14F-4D97-AF65-F5344CB8AC3E}">
        <p14:creationId xmlns:p14="http://schemas.microsoft.com/office/powerpoint/2010/main" val="2671385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2A4C12-C993-9B42-87F0-953BBF320FE5}"/>
              </a:ext>
            </a:extLst>
          </p:cNvPr>
          <p:cNvSpPr>
            <a:spLocks noGrp="1"/>
          </p:cNvSpPr>
          <p:nvPr>
            <p:ph type="body" sz="quarter" idx="11"/>
          </p:nvPr>
        </p:nvSpPr>
        <p:spPr>
          <a:xfrm>
            <a:off x="924115" y="1712904"/>
            <a:ext cx="4336234" cy="3711859"/>
          </a:xfrm>
        </p:spPr>
        <p:txBody>
          <a:bodyPr>
            <a:noAutofit/>
          </a:bodyPr>
          <a:lstStyle/>
          <a:p>
            <a:pPr algn="ctr">
              <a:lnSpc>
                <a:spcPct val="120000"/>
              </a:lnSpc>
              <a:spcBef>
                <a:spcPts val="0"/>
              </a:spcBef>
            </a:pPr>
            <a:r>
              <a:rPr lang="en-AU" sz="2400" dirty="0">
                <a:latin typeface="Open Sans Light" panose="020B0306030504020204" pitchFamily="34" charset="0"/>
                <a:ea typeface="Open Sans Light" panose="020B0306030504020204" pitchFamily="34" charset="0"/>
                <a:cs typeface="Open Sans Light" panose="020B0306030504020204" pitchFamily="34" charset="0"/>
              </a:rPr>
              <a:t>“The upshot of this [Christian] commitment to work, community and family is, as my eldest son commented:</a:t>
            </a:r>
          </a:p>
          <a:p>
            <a:pPr algn="ctr">
              <a:lnSpc>
                <a:spcPct val="120000"/>
              </a:lnSpc>
              <a:spcBef>
                <a:spcPts val="0"/>
              </a:spcBef>
            </a:pPr>
            <a:r>
              <a:rPr lang="en-AU" sz="2400" dirty="0">
                <a:latin typeface="Open Sans Light" panose="020B0306030504020204" pitchFamily="34" charset="0"/>
                <a:ea typeface="Open Sans Light" panose="020B0306030504020204" pitchFamily="34" charset="0"/>
                <a:cs typeface="Open Sans Light" panose="020B0306030504020204" pitchFamily="34" charset="0"/>
              </a:rPr>
              <a:t>‘</a:t>
            </a:r>
            <a:r>
              <a:rPr lang="en-AU" sz="2400" b="1" dirty="0">
                <a:latin typeface="Open Sans Light" panose="020B0306030504020204" pitchFamily="34" charset="0"/>
                <a:ea typeface="Open Sans Light" panose="020B0306030504020204" pitchFamily="34" charset="0"/>
                <a:cs typeface="Open Sans Light" panose="020B0306030504020204" pitchFamily="34" charset="0"/>
              </a:rPr>
              <a:t>Christians are like trains—always on the move, always in a rush, and always late</a:t>
            </a:r>
            <a:r>
              <a:rPr lang="en-AU" sz="2400" dirty="0">
                <a:latin typeface="Open Sans Light" panose="020B0306030504020204" pitchFamily="34" charset="0"/>
                <a:ea typeface="Open Sans Light" panose="020B0306030504020204" pitchFamily="34" charset="0"/>
                <a:cs typeface="Open Sans Light" panose="020B0306030504020204" pitchFamily="34" charset="0"/>
              </a:rPr>
              <a:t>.’”</a:t>
            </a:r>
          </a:p>
          <a:p>
            <a:pPr algn="ctr">
              <a:lnSpc>
                <a:spcPct val="120000"/>
              </a:lnSpc>
              <a:spcBef>
                <a:spcPts val="0"/>
              </a:spcBef>
            </a:pPr>
            <a:endParaRPr lang="en-AU" sz="1600" dirty="0">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spcBef>
                <a:spcPts val="0"/>
              </a:spcBef>
            </a:pPr>
            <a:r>
              <a:rPr lang="en-AU" sz="1800" i="1" dirty="0">
                <a:latin typeface="Open Sans Light" panose="020B0306030504020204" pitchFamily="34" charset="0"/>
                <a:ea typeface="Open Sans Light" panose="020B0306030504020204" pitchFamily="34" charset="0"/>
                <a:cs typeface="Open Sans Light" panose="020B0306030504020204" pitchFamily="34" charset="0"/>
              </a:rPr>
              <a:t>The Tyranny of Time:</a:t>
            </a:r>
          </a:p>
          <a:p>
            <a:pPr algn="ctr">
              <a:lnSpc>
                <a:spcPct val="120000"/>
              </a:lnSpc>
              <a:spcBef>
                <a:spcPts val="0"/>
              </a:spcBef>
            </a:pPr>
            <a:r>
              <a:rPr lang="en-AU" sz="1800" i="1" dirty="0">
                <a:latin typeface="Open Sans Light" panose="020B0306030504020204" pitchFamily="34" charset="0"/>
                <a:ea typeface="Open Sans Light" panose="020B0306030504020204" pitchFamily="34" charset="0"/>
                <a:cs typeface="Open Sans Light" panose="020B0306030504020204" pitchFamily="34" charset="0"/>
              </a:rPr>
              <a:t>When 24 Hours Is Not Enough</a:t>
            </a:r>
            <a:endParaRPr lang="en-US" sz="1800" i="1" dirty="0">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9" name="Picture 8">
            <a:extLst>
              <a:ext uri="{FF2B5EF4-FFF2-40B4-BE49-F238E27FC236}">
                <a16:creationId xmlns:a16="http://schemas.microsoft.com/office/drawing/2014/main" id="{BD33AB70-746F-CE49-8E6C-23CD58A99280}"/>
              </a:ext>
            </a:extLst>
          </p:cNvPr>
          <p:cNvPicPr>
            <a:picLocks noChangeAspect="1"/>
          </p:cNvPicPr>
          <p:nvPr/>
        </p:nvPicPr>
        <p:blipFill>
          <a:blip r:embed="rId2"/>
          <a:stretch>
            <a:fillRect/>
          </a:stretch>
        </p:blipFill>
        <p:spPr>
          <a:xfrm>
            <a:off x="7108371" y="719082"/>
            <a:ext cx="4419600" cy="5107898"/>
          </a:xfrm>
          <a:prstGeom prst="rect">
            <a:avLst/>
          </a:prstGeom>
        </p:spPr>
      </p:pic>
      <p:sp>
        <p:nvSpPr>
          <p:cNvPr id="10" name="TextBox 9">
            <a:extLst>
              <a:ext uri="{FF2B5EF4-FFF2-40B4-BE49-F238E27FC236}">
                <a16:creationId xmlns:a16="http://schemas.microsoft.com/office/drawing/2014/main" id="{41AF9D7E-0B2D-8144-8FDB-1C250926E2A1}"/>
              </a:ext>
            </a:extLst>
          </p:cNvPr>
          <p:cNvSpPr txBox="1"/>
          <p:nvPr/>
        </p:nvSpPr>
        <p:spPr>
          <a:xfrm>
            <a:off x="1100834" y="665796"/>
            <a:ext cx="3982796" cy="954107"/>
          </a:xfrm>
          <a:prstGeom prst="rect">
            <a:avLst/>
          </a:prstGeom>
          <a:noFill/>
        </p:spPr>
        <p:txBody>
          <a:bodyPr wrap="square" rtlCol="0">
            <a:spAutoFit/>
          </a:bodyPr>
          <a:lstStyle/>
          <a:p>
            <a:pPr algn="ctr"/>
            <a:r>
              <a:rPr lang="en-AU" sz="3600" dirty="0">
                <a:latin typeface="Open Sans Light" panose="020B0306030504020204" pitchFamily="34" charset="0"/>
                <a:ea typeface="Open Sans Light" panose="020B0306030504020204" pitchFamily="34" charset="0"/>
                <a:cs typeface="Open Sans Light" panose="020B0306030504020204" pitchFamily="34" charset="0"/>
              </a:rPr>
              <a:t>Robert Banks</a:t>
            </a:r>
          </a:p>
          <a:p>
            <a:pPr algn="ctr"/>
            <a:r>
              <a:rPr lang="en-AU" sz="2000" dirty="0">
                <a:latin typeface="Open Sans Light" panose="020B0306030504020204" pitchFamily="34" charset="0"/>
                <a:ea typeface="Open Sans Light" panose="020B0306030504020204" pitchFamily="34" charset="0"/>
                <a:cs typeface="Open Sans Light" panose="020B0306030504020204" pitchFamily="34" charset="0"/>
              </a:rPr>
              <a:t>on Christian Time Management</a:t>
            </a:r>
          </a:p>
        </p:txBody>
      </p:sp>
    </p:spTree>
    <p:extLst>
      <p:ext uri="{BB962C8B-B14F-4D97-AF65-F5344CB8AC3E}">
        <p14:creationId xmlns:p14="http://schemas.microsoft.com/office/powerpoint/2010/main" val="370658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B2D2DA-BB99-2143-B550-EE68F6CB0234}"/>
              </a:ext>
            </a:extLst>
          </p:cNvPr>
          <p:cNvSpPr>
            <a:spLocks noGrp="1"/>
          </p:cNvSpPr>
          <p:nvPr>
            <p:ph type="body" sz="quarter" idx="11"/>
          </p:nvPr>
        </p:nvSpPr>
        <p:spPr>
          <a:xfrm>
            <a:off x="6774302" y="2154900"/>
            <a:ext cx="4897438" cy="4093499"/>
          </a:xfrm>
        </p:spPr>
        <p:txBody>
          <a:bodyPr>
            <a:normAutofit fontScale="77500" lnSpcReduction="20000"/>
          </a:bodyPr>
          <a:lstStyle/>
          <a:p>
            <a:pPr>
              <a:lnSpc>
                <a:spcPct val="120000"/>
              </a:lnSpc>
            </a:pPr>
            <a:r>
              <a:rPr lang="en-US" dirty="0"/>
              <a:t>Jesus is our example when it comes to time management.</a:t>
            </a:r>
            <a:endParaRPr lang="en-AU" dirty="0"/>
          </a:p>
          <a:p>
            <a:pPr lvl="0">
              <a:lnSpc>
                <a:spcPct val="120000"/>
              </a:lnSpc>
            </a:pPr>
            <a:r>
              <a:rPr lang="en-US" dirty="0"/>
              <a:t>His time was entirely consecrated to God and to His work.</a:t>
            </a:r>
            <a:endParaRPr lang="en-AU" dirty="0"/>
          </a:p>
          <a:p>
            <a:pPr lvl="0">
              <a:lnSpc>
                <a:spcPct val="120000"/>
              </a:lnSpc>
            </a:pPr>
            <a:r>
              <a:rPr lang="en-US" dirty="0"/>
              <a:t>The gospels don’t portray an image of a stressed-out Jesus, but of One who is limited by time.</a:t>
            </a:r>
            <a:endParaRPr lang="en-AU" dirty="0"/>
          </a:p>
          <a:p>
            <a:pPr lvl="0">
              <a:lnSpc>
                <a:spcPct val="120000"/>
              </a:lnSpc>
            </a:pPr>
            <a:r>
              <a:rPr lang="en-US" dirty="0"/>
              <a:t>His time is dedicated to those who need Him.</a:t>
            </a:r>
            <a:endParaRPr lang="en-AU" dirty="0"/>
          </a:p>
          <a:p>
            <a:endParaRPr lang="en-US" dirty="0"/>
          </a:p>
        </p:txBody>
      </p:sp>
      <p:sp>
        <p:nvSpPr>
          <p:cNvPr id="3" name="Title 2">
            <a:extLst>
              <a:ext uri="{FF2B5EF4-FFF2-40B4-BE49-F238E27FC236}">
                <a16:creationId xmlns:a16="http://schemas.microsoft.com/office/drawing/2014/main" id="{81F2A618-9D83-334C-89EA-459948A52E39}"/>
              </a:ext>
            </a:extLst>
          </p:cNvPr>
          <p:cNvSpPr>
            <a:spLocks noGrp="1"/>
          </p:cNvSpPr>
          <p:nvPr>
            <p:ph type="title"/>
          </p:nvPr>
        </p:nvSpPr>
        <p:spPr/>
        <p:txBody>
          <a:bodyPr>
            <a:normAutofit/>
          </a:bodyPr>
          <a:lstStyle/>
          <a:p>
            <a:r>
              <a:rPr lang="en-US" b="1" dirty="0"/>
              <a:t>JESUS AND TIME MANAGEMENT</a:t>
            </a:r>
            <a:endParaRPr lang="en-US" dirty="0"/>
          </a:p>
        </p:txBody>
      </p:sp>
      <p:pic>
        <p:nvPicPr>
          <p:cNvPr id="8" name="Picture Placeholder 7" descr="A picture containing wall, person, indoor, toilet&#10;&#10;Description automatically generated">
            <a:extLst>
              <a:ext uri="{FF2B5EF4-FFF2-40B4-BE49-F238E27FC236}">
                <a16:creationId xmlns:a16="http://schemas.microsoft.com/office/drawing/2014/main" id="{F5B92CB9-62BE-E540-89EE-BFB34648CA9A}"/>
              </a:ext>
            </a:extLst>
          </p:cNvPr>
          <p:cNvPicPr>
            <a:picLocks noGrp="1" noChangeAspect="1"/>
          </p:cNvPicPr>
          <p:nvPr>
            <p:ph type="pic" sz="quarter" idx="12"/>
          </p:nvPr>
        </p:nvPicPr>
        <p:blipFill>
          <a:blip r:embed="rId2" cstate="screen">
            <a:extLst>
              <a:ext uri="{BEBA8EAE-BF5A-486C-A8C5-ECC9F3942E4B}">
                <a14:imgProps xmlns:a14="http://schemas.microsoft.com/office/drawing/2010/main">
                  <a14:imgLayer r:embed="rId3">
                    <a14:imgEffect>
                      <a14:brightnessContrast bright="35000"/>
                    </a14:imgEffect>
                  </a14:imgLayer>
                </a14:imgProps>
              </a:ex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1832653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152B6-5A1A-C342-90EA-E0FBE66D02A5}"/>
              </a:ext>
            </a:extLst>
          </p:cNvPr>
          <p:cNvSpPr>
            <a:spLocks noGrp="1"/>
          </p:cNvSpPr>
          <p:nvPr>
            <p:ph type="title"/>
          </p:nvPr>
        </p:nvSpPr>
        <p:spPr>
          <a:xfrm>
            <a:off x="1601610" y="1679757"/>
            <a:ext cx="9021234" cy="1333265"/>
          </a:xfrm>
        </p:spPr>
        <p:txBody>
          <a:bodyPr>
            <a:noAutofit/>
          </a:bodyPr>
          <a:lstStyle/>
          <a:p>
            <a:r>
              <a:rPr lang="en-US" sz="3600" b="1" dirty="0"/>
              <a:t>The wise use of TIME reflects our PRIORITIES</a:t>
            </a:r>
          </a:p>
        </p:txBody>
      </p:sp>
      <p:sp>
        <p:nvSpPr>
          <p:cNvPr id="3" name="Text Placeholder 2">
            <a:extLst>
              <a:ext uri="{FF2B5EF4-FFF2-40B4-BE49-F238E27FC236}">
                <a16:creationId xmlns:a16="http://schemas.microsoft.com/office/drawing/2014/main" id="{F08CA0B0-0964-9145-A677-6DCB26D601BB}"/>
              </a:ext>
            </a:extLst>
          </p:cNvPr>
          <p:cNvSpPr>
            <a:spLocks noGrp="1"/>
          </p:cNvSpPr>
          <p:nvPr>
            <p:ph type="body" idx="1"/>
          </p:nvPr>
        </p:nvSpPr>
        <p:spPr>
          <a:xfrm>
            <a:off x="1440709" y="2897273"/>
            <a:ext cx="9066388" cy="3072985"/>
          </a:xfrm>
        </p:spPr>
        <p:txBody>
          <a:bodyPr>
            <a:normAutofit/>
          </a:bodyPr>
          <a:lstStyle/>
          <a:p>
            <a:r>
              <a:rPr lang="en-US" sz="3200" dirty="0"/>
              <a:t>1. Devotions</a:t>
            </a:r>
          </a:p>
          <a:p>
            <a:r>
              <a:rPr lang="en-US" sz="3200" dirty="0"/>
              <a:t>2. Sabbath</a:t>
            </a:r>
          </a:p>
          <a:p>
            <a:r>
              <a:rPr lang="en-US" sz="3200" dirty="0"/>
              <a:t>3. Family</a:t>
            </a:r>
          </a:p>
          <a:p>
            <a:r>
              <a:rPr lang="en-US" sz="3200" dirty="0"/>
              <a:t>4. Friends</a:t>
            </a:r>
          </a:p>
          <a:p>
            <a:r>
              <a:rPr lang="en-US" sz="3200" dirty="0"/>
              <a:t>5. Service</a:t>
            </a:r>
          </a:p>
          <a:p>
            <a:endParaRPr lang="en-US" dirty="0"/>
          </a:p>
        </p:txBody>
      </p:sp>
    </p:spTree>
    <p:extLst>
      <p:ext uri="{BB962C8B-B14F-4D97-AF65-F5344CB8AC3E}">
        <p14:creationId xmlns:p14="http://schemas.microsoft.com/office/powerpoint/2010/main" val="35321970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5494FA-E99B-9B4C-BBA8-3145C8AD9CEE}"/>
              </a:ext>
            </a:extLst>
          </p:cNvPr>
          <p:cNvPicPr>
            <a:picLocks noChangeAspect="1"/>
          </p:cNvPicPr>
          <p:nvPr/>
        </p:nvPicPr>
        <p:blipFill>
          <a:blip r:embed="rId2"/>
          <a:stretch>
            <a:fillRect/>
          </a:stretch>
        </p:blipFill>
        <p:spPr>
          <a:xfrm>
            <a:off x="1156138" y="636086"/>
            <a:ext cx="6347532" cy="5585828"/>
          </a:xfrm>
          <a:prstGeom prst="rect">
            <a:avLst/>
          </a:prstGeom>
        </p:spPr>
      </p:pic>
      <p:sp>
        <p:nvSpPr>
          <p:cNvPr id="6" name="TextBox 5">
            <a:extLst>
              <a:ext uri="{FF2B5EF4-FFF2-40B4-BE49-F238E27FC236}">
                <a16:creationId xmlns:a16="http://schemas.microsoft.com/office/drawing/2014/main" id="{3A3C2F12-C268-9F47-B9AE-AD7275D8F223}"/>
              </a:ext>
            </a:extLst>
          </p:cNvPr>
          <p:cNvSpPr txBox="1"/>
          <p:nvPr/>
        </p:nvSpPr>
        <p:spPr>
          <a:xfrm>
            <a:off x="6267532" y="2680138"/>
            <a:ext cx="5500688" cy="1323439"/>
          </a:xfrm>
          <a:prstGeom prst="rect">
            <a:avLst/>
          </a:prstGeom>
          <a:noFill/>
        </p:spPr>
        <p:txBody>
          <a:bodyPr wrap="square" rtlCol="0">
            <a:spAutoFit/>
          </a:bodyPr>
          <a:lstStyle/>
          <a:p>
            <a:pPr algn="ctr"/>
            <a:r>
              <a:rPr lang="en-AU"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DREAM SMALL</a:t>
            </a:r>
          </a:p>
          <a:p>
            <a:pPr algn="ctr"/>
            <a:r>
              <a:rPr lang="en-AU" sz="2400" i="1" dirty="0">
                <a:solidFill>
                  <a:schemeClr val="bg1"/>
                </a:solidFill>
                <a:latin typeface="Open Sans" panose="020B0606030504020204" pitchFamily="34" charset="0"/>
                <a:ea typeface="Open Sans" panose="020B0606030504020204" pitchFamily="34" charset="0"/>
                <a:cs typeface="Open Sans" panose="020B0606030504020204" pitchFamily="34" charset="0"/>
              </a:rPr>
              <a:t>Josh Wilson</a:t>
            </a:r>
          </a:p>
          <a:p>
            <a:pPr algn="ctr"/>
            <a:r>
              <a:rPr lang="en-AU" sz="2000" i="1" dirty="0">
                <a:solidFill>
                  <a:schemeClr val="bg1"/>
                </a:solidFill>
                <a:latin typeface="Open Sans" panose="020B0606030504020204" pitchFamily="34" charset="0"/>
                <a:ea typeface="Open Sans" panose="020B0606030504020204" pitchFamily="34" charset="0"/>
                <a:cs typeface="Open Sans" panose="020B0606030504020204" pitchFamily="34" charset="0"/>
              </a:rPr>
              <a:t>Singer/Songwriter</a:t>
            </a:r>
            <a:endParaRPr lang="en-US" sz="2000"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17711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F7842B-EFC7-E641-8527-0AF6596D9D4D}"/>
              </a:ext>
            </a:extLst>
          </p:cNvPr>
          <p:cNvSpPr>
            <a:spLocks noGrp="1"/>
          </p:cNvSpPr>
          <p:nvPr>
            <p:ph type="body" sz="quarter" idx="11"/>
          </p:nvPr>
        </p:nvSpPr>
        <p:spPr>
          <a:xfrm>
            <a:off x="6774302" y="1717588"/>
            <a:ext cx="4897438" cy="4399739"/>
          </a:xfrm>
        </p:spPr>
        <p:txBody>
          <a:bodyPr>
            <a:normAutofit fontScale="47500" lnSpcReduction="20000"/>
          </a:bodyPr>
          <a:lstStyle/>
          <a:p>
            <a:pPr>
              <a:lnSpc>
                <a:spcPct val="120000"/>
              </a:lnSpc>
            </a:pPr>
            <a:r>
              <a:rPr lang="en-AU" i="1" dirty="0"/>
              <a:t>It's a mother singing songs about the Lord.</a:t>
            </a:r>
            <a:br>
              <a:rPr lang="en-AU" i="1" dirty="0"/>
            </a:br>
            <a:r>
              <a:rPr lang="en-AU" i="1" dirty="0"/>
              <a:t>It's a daddy spending family time, the world says he cannot afford.</a:t>
            </a:r>
          </a:p>
          <a:p>
            <a:pPr>
              <a:lnSpc>
                <a:spcPct val="120000"/>
              </a:lnSpc>
            </a:pPr>
            <a:r>
              <a:rPr lang="en-AU" i="1" dirty="0"/>
              <a:t>These simple moments change the world.</a:t>
            </a:r>
          </a:p>
          <a:p>
            <a:pPr>
              <a:lnSpc>
                <a:spcPct val="120000"/>
              </a:lnSpc>
            </a:pPr>
            <a:br>
              <a:rPr lang="en-AU" sz="700" i="1" dirty="0"/>
            </a:br>
            <a:r>
              <a:rPr lang="en-AU" i="1" dirty="0"/>
              <a:t>It's a pastor at a tiny little church.</a:t>
            </a:r>
            <a:br>
              <a:rPr lang="en-AU" i="1" dirty="0"/>
            </a:br>
            <a:r>
              <a:rPr lang="en-AU" i="1" dirty="0"/>
              <a:t>40 years of loving on the broken and the hurt.</a:t>
            </a:r>
            <a:br>
              <a:rPr lang="en-AU" i="1" dirty="0"/>
            </a:br>
            <a:r>
              <a:rPr lang="en-AU" i="1" dirty="0"/>
              <a:t>These simple moments change the world.</a:t>
            </a:r>
            <a:br>
              <a:rPr lang="en-AU" i="1" dirty="0"/>
            </a:br>
            <a:endParaRPr lang="en-AU" sz="700" i="1" dirty="0"/>
          </a:p>
          <a:p>
            <a:pPr>
              <a:lnSpc>
                <a:spcPct val="120000"/>
              </a:lnSpc>
            </a:pPr>
            <a:r>
              <a:rPr lang="en-AU" i="1" dirty="0"/>
              <a:t>Dream small.</a:t>
            </a:r>
          </a:p>
          <a:p>
            <a:pPr>
              <a:lnSpc>
                <a:spcPct val="120000"/>
              </a:lnSpc>
            </a:pPr>
            <a:r>
              <a:rPr lang="en-AU" i="1" dirty="0"/>
              <a:t>Don't buy the lie you've got to do it all.</a:t>
            </a:r>
            <a:br>
              <a:rPr lang="en-AU" i="1" dirty="0"/>
            </a:br>
            <a:r>
              <a:rPr lang="en-AU" i="1" dirty="0"/>
              <a:t>Just let Jesus use you where you are.</a:t>
            </a:r>
          </a:p>
          <a:p>
            <a:pPr>
              <a:lnSpc>
                <a:spcPct val="120000"/>
              </a:lnSpc>
            </a:pPr>
            <a:r>
              <a:rPr lang="en-AU" i="1" dirty="0"/>
              <a:t>One day at a time.</a:t>
            </a:r>
          </a:p>
          <a:p>
            <a:pPr>
              <a:lnSpc>
                <a:spcPct val="120000"/>
              </a:lnSpc>
            </a:pPr>
            <a:br>
              <a:rPr lang="en-AU" sz="700" i="1" dirty="0"/>
            </a:br>
            <a:r>
              <a:rPr lang="en-AU" i="1" dirty="0"/>
              <a:t>Live well. Loving God and others as yourself.</a:t>
            </a:r>
            <a:br>
              <a:rPr lang="en-AU" i="1" dirty="0"/>
            </a:br>
            <a:r>
              <a:rPr lang="en-AU" i="1" dirty="0"/>
              <a:t>Find little ways where only you can help.</a:t>
            </a:r>
            <a:br>
              <a:rPr lang="en-AU" i="1" dirty="0"/>
            </a:br>
            <a:r>
              <a:rPr lang="en-AU" i="1" dirty="0"/>
              <a:t>With His great love a tiny rock can make a giant fall.</a:t>
            </a:r>
          </a:p>
          <a:p>
            <a:pPr>
              <a:lnSpc>
                <a:spcPct val="120000"/>
              </a:lnSpc>
            </a:pPr>
            <a:r>
              <a:rPr lang="en-AU" i="1" dirty="0"/>
              <a:t>So dream small.</a:t>
            </a:r>
            <a:endParaRPr lang="en-US" dirty="0"/>
          </a:p>
        </p:txBody>
      </p:sp>
      <p:sp>
        <p:nvSpPr>
          <p:cNvPr id="4" name="Title 3">
            <a:extLst>
              <a:ext uri="{FF2B5EF4-FFF2-40B4-BE49-F238E27FC236}">
                <a16:creationId xmlns:a16="http://schemas.microsoft.com/office/drawing/2014/main" id="{BF01D71A-91AE-BF44-A3E1-3AF603F588D9}"/>
              </a:ext>
            </a:extLst>
          </p:cNvPr>
          <p:cNvSpPr>
            <a:spLocks noGrp="1"/>
          </p:cNvSpPr>
          <p:nvPr>
            <p:ph type="title"/>
          </p:nvPr>
        </p:nvSpPr>
        <p:spPr/>
        <p:txBody>
          <a:bodyPr>
            <a:noAutofit/>
          </a:bodyPr>
          <a:lstStyle/>
          <a:p>
            <a:r>
              <a:rPr lang="en-AU" sz="2800" b="1" dirty="0">
                <a:solidFill>
                  <a:schemeClr val="tx1"/>
                </a:solidFill>
              </a:rPr>
              <a:t>DREAM SMALL</a:t>
            </a:r>
            <a:br>
              <a:rPr lang="en-AU" sz="2400" dirty="0">
                <a:solidFill>
                  <a:schemeClr val="tx1"/>
                </a:solidFill>
              </a:rPr>
            </a:br>
            <a:r>
              <a:rPr lang="en-AU" sz="2400" dirty="0">
                <a:solidFill>
                  <a:schemeClr val="tx1"/>
                </a:solidFill>
              </a:rPr>
              <a:t>by </a:t>
            </a:r>
            <a:r>
              <a:rPr lang="en-AU" sz="2400" i="1" dirty="0">
                <a:solidFill>
                  <a:schemeClr val="tx1"/>
                </a:solidFill>
              </a:rPr>
              <a:t>Josh Wilson, Singer/Songwriter</a:t>
            </a:r>
            <a:br>
              <a:rPr lang="en-US" sz="2400" i="1" dirty="0">
                <a:solidFill>
                  <a:schemeClr val="tx1"/>
                </a:solidFill>
              </a:rPr>
            </a:br>
            <a:endParaRPr lang="en-US" sz="2400" dirty="0">
              <a:solidFill>
                <a:schemeClr val="tx1"/>
              </a:solidFill>
            </a:endParaRPr>
          </a:p>
        </p:txBody>
      </p:sp>
      <p:pic>
        <p:nvPicPr>
          <p:cNvPr id="8" name="Picture Placeholder 7" descr="A person sitting on a bench&#10;&#10;Description automatically generated with medium confidence">
            <a:extLst>
              <a:ext uri="{FF2B5EF4-FFF2-40B4-BE49-F238E27FC236}">
                <a16:creationId xmlns:a16="http://schemas.microsoft.com/office/drawing/2014/main" id="{00F08F08-1B44-F14A-BE7E-CEA533CC1381}"/>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xfrm>
            <a:off x="1358927" y="740673"/>
            <a:ext cx="4286250" cy="5126088"/>
          </a:xfrm>
        </p:spPr>
      </p:pic>
    </p:spTree>
    <p:extLst>
      <p:ext uri="{BB962C8B-B14F-4D97-AF65-F5344CB8AC3E}">
        <p14:creationId xmlns:p14="http://schemas.microsoft.com/office/powerpoint/2010/main" val="13691385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F7842B-EFC7-E641-8527-0AF6596D9D4D}"/>
              </a:ext>
            </a:extLst>
          </p:cNvPr>
          <p:cNvSpPr>
            <a:spLocks noGrp="1"/>
          </p:cNvSpPr>
          <p:nvPr>
            <p:ph type="body" sz="quarter" idx="11"/>
          </p:nvPr>
        </p:nvSpPr>
        <p:spPr>
          <a:xfrm>
            <a:off x="6774302" y="1717589"/>
            <a:ext cx="4897438" cy="4304520"/>
          </a:xfrm>
        </p:spPr>
        <p:txBody>
          <a:bodyPr>
            <a:normAutofit fontScale="55000" lnSpcReduction="20000"/>
          </a:bodyPr>
          <a:lstStyle/>
          <a:p>
            <a:pPr>
              <a:lnSpc>
                <a:spcPct val="120000"/>
              </a:lnSpc>
            </a:pPr>
            <a:r>
              <a:rPr lang="en-AU" i="1" dirty="0"/>
              <a:t>It's visiting the widow down the street,</a:t>
            </a:r>
            <a:br>
              <a:rPr lang="en-AU" i="1" dirty="0"/>
            </a:br>
            <a:r>
              <a:rPr lang="en-AU" i="1" dirty="0"/>
              <a:t>Or dancing on a Friday with your friend with special needs.</a:t>
            </a:r>
            <a:br>
              <a:rPr lang="en-AU" i="1" dirty="0"/>
            </a:br>
            <a:r>
              <a:rPr lang="en-AU" i="1" dirty="0"/>
              <a:t>These simple moments change the world.</a:t>
            </a:r>
            <a:br>
              <a:rPr lang="en-AU" i="1" dirty="0"/>
            </a:br>
            <a:br>
              <a:rPr lang="en-AU" i="1" dirty="0"/>
            </a:br>
            <a:r>
              <a:rPr lang="en-AU" i="1" dirty="0"/>
              <a:t>Of course there's nothing wrong with bigger dreams,</a:t>
            </a:r>
            <a:br>
              <a:rPr lang="en-AU" i="1" dirty="0"/>
            </a:br>
            <a:r>
              <a:rPr lang="en-AU" i="1" dirty="0"/>
              <a:t>Just don't miss the minutes on your way to bigger things.</a:t>
            </a:r>
            <a:br>
              <a:rPr lang="en-AU" i="1" dirty="0"/>
            </a:br>
            <a:r>
              <a:rPr lang="en-AU" i="1" dirty="0"/>
              <a:t>Cause these simple moments change the world.</a:t>
            </a:r>
            <a:r>
              <a:rPr lang="en-AU" dirty="0"/>
              <a:t> </a:t>
            </a:r>
            <a:r>
              <a:rPr lang="en-AU" i="1" dirty="0"/>
              <a:t>Dream small.</a:t>
            </a:r>
          </a:p>
          <a:p>
            <a:pPr>
              <a:lnSpc>
                <a:spcPct val="120000"/>
              </a:lnSpc>
            </a:pPr>
            <a:r>
              <a:rPr lang="en-AU" i="1" dirty="0"/>
              <a:t>Don't buy the lie you've got to do it all.</a:t>
            </a:r>
            <a:br>
              <a:rPr lang="en-AU" i="1" dirty="0"/>
            </a:br>
            <a:r>
              <a:rPr lang="en-AU" i="1" dirty="0"/>
              <a:t>Just let Jesus use you where you are.</a:t>
            </a:r>
          </a:p>
          <a:p>
            <a:pPr>
              <a:lnSpc>
                <a:spcPct val="120000"/>
              </a:lnSpc>
            </a:pPr>
            <a:r>
              <a:rPr lang="en-AU" i="1" dirty="0"/>
              <a:t>One day at a time.</a:t>
            </a:r>
            <a:br>
              <a:rPr lang="en-AU" i="1" dirty="0"/>
            </a:br>
            <a:r>
              <a:rPr lang="en-AU" i="1" dirty="0"/>
              <a:t>Live well. Loving God and others as yourself.</a:t>
            </a:r>
            <a:br>
              <a:rPr lang="en-AU" i="1" dirty="0"/>
            </a:br>
            <a:r>
              <a:rPr lang="en-AU" i="1" dirty="0"/>
              <a:t>Find little ways where only you can help.</a:t>
            </a:r>
            <a:br>
              <a:rPr lang="en-AU" i="1" dirty="0"/>
            </a:br>
            <a:r>
              <a:rPr lang="en-AU" i="1" dirty="0"/>
              <a:t>With His great love a tiny rock can make a giant fall. Dream small.</a:t>
            </a:r>
            <a:endParaRPr lang="en-US" dirty="0"/>
          </a:p>
        </p:txBody>
      </p:sp>
      <p:sp>
        <p:nvSpPr>
          <p:cNvPr id="4" name="Title 3">
            <a:extLst>
              <a:ext uri="{FF2B5EF4-FFF2-40B4-BE49-F238E27FC236}">
                <a16:creationId xmlns:a16="http://schemas.microsoft.com/office/drawing/2014/main" id="{BF01D71A-91AE-BF44-A3E1-3AF603F588D9}"/>
              </a:ext>
            </a:extLst>
          </p:cNvPr>
          <p:cNvSpPr>
            <a:spLocks noGrp="1"/>
          </p:cNvSpPr>
          <p:nvPr>
            <p:ph type="title"/>
          </p:nvPr>
        </p:nvSpPr>
        <p:spPr/>
        <p:txBody>
          <a:bodyPr>
            <a:noAutofit/>
          </a:bodyPr>
          <a:lstStyle/>
          <a:p>
            <a:r>
              <a:rPr lang="en-AU" sz="2800" b="1" dirty="0">
                <a:solidFill>
                  <a:schemeClr val="tx1"/>
                </a:solidFill>
              </a:rPr>
              <a:t>DREAM SMALL</a:t>
            </a:r>
            <a:br>
              <a:rPr lang="en-AU" sz="2400" dirty="0">
                <a:solidFill>
                  <a:schemeClr val="tx1"/>
                </a:solidFill>
              </a:rPr>
            </a:br>
            <a:r>
              <a:rPr lang="en-AU" sz="2400" dirty="0">
                <a:solidFill>
                  <a:schemeClr val="tx1"/>
                </a:solidFill>
              </a:rPr>
              <a:t>by </a:t>
            </a:r>
            <a:r>
              <a:rPr lang="en-AU" sz="2400" i="1" dirty="0">
                <a:solidFill>
                  <a:schemeClr val="tx1"/>
                </a:solidFill>
              </a:rPr>
              <a:t>Josh Wilson, Singer/Songwriter</a:t>
            </a:r>
            <a:br>
              <a:rPr lang="en-US" sz="2400" i="1" dirty="0">
                <a:solidFill>
                  <a:schemeClr val="tx1"/>
                </a:solidFill>
              </a:rPr>
            </a:br>
            <a:endParaRPr lang="en-US" sz="2400" dirty="0">
              <a:solidFill>
                <a:schemeClr val="tx1"/>
              </a:solidFill>
            </a:endParaRPr>
          </a:p>
        </p:txBody>
      </p:sp>
      <p:pic>
        <p:nvPicPr>
          <p:cNvPr id="10" name="Picture Placeholder 9" descr="A person sitting on a bench&#10;&#10;Description automatically generated with medium confidence">
            <a:extLst>
              <a:ext uri="{FF2B5EF4-FFF2-40B4-BE49-F238E27FC236}">
                <a16:creationId xmlns:a16="http://schemas.microsoft.com/office/drawing/2014/main" id="{93DE2947-6EB0-7A43-9C63-CE6132FA268F}"/>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xfrm>
            <a:off x="1358927" y="740673"/>
            <a:ext cx="4286250" cy="5126088"/>
          </a:xfrm>
        </p:spPr>
      </p:pic>
    </p:spTree>
    <p:extLst>
      <p:ext uri="{BB962C8B-B14F-4D97-AF65-F5344CB8AC3E}">
        <p14:creationId xmlns:p14="http://schemas.microsoft.com/office/powerpoint/2010/main" val="481060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22B94-DE0B-1247-B13F-A57418A53311}"/>
              </a:ext>
            </a:extLst>
          </p:cNvPr>
          <p:cNvSpPr>
            <a:spLocks noGrp="1"/>
          </p:cNvSpPr>
          <p:nvPr>
            <p:ph type="title"/>
          </p:nvPr>
        </p:nvSpPr>
        <p:spPr>
          <a:xfrm>
            <a:off x="1316182" y="918019"/>
            <a:ext cx="10037618" cy="759340"/>
          </a:xfrm>
        </p:spPr>
        <p:txBody>
          <a:bodyPr>
            <a:normAutofit fontScale="90000"/>
          </a:bodyPr>
          <a:lstStyle/>
          <a:p>
            <a:r>
              <a:rPr lang="en-US" sz="3200" b="1" dirty="0">
                <a:solidFill>
                  <a:schemeClr val="tx1"/>
                </a:solidFill>
              </a:rPr>
              <a:t>Grateful Living Topic: TIME</a:t>
            </a:r>
            <a:br>
              <a:rPr lang="en-US" sz="3200" b="1" dirty="0">
                <a:solidFill>
                  <a:schemeClr val="tx1"/>
                </a:solidFill>
              </a:rPr>
            </a:br>
            <a:br>
              <a:rPr lang="en-US" sz="1100" b="1" dirty="0">
                <a:solidFill>
                  <a:schemeClr val="tx1"/>
                </a:solidFill>
              </a:rPr>
            </a:br>
            <a:r>
              <a:rPr lang="en-US" sz="3200" b="1" i="1" dirty="0">
                <a:solidFill>
                  <a:schemeClr val="tx1"/>
                </a:solidFill>
              </a:rPr>
              <a:t>Message Overview </a:t>
            </a:r>
            <a:r>
              <a:rPr lang="en-US" sz="1800" dirty="0">
                <a:solidFill>
                  <a:srgbClr val="00B050"/>
                </a:solidFill>
              </a:rPr>
              <a:t>(Delete this slide before presenting! </a:t>
            </a:r>
            <a:r>
              <a:rPr lang="en-US" sz="1800" dirty="0">
                <a:solidFill>
                  <a:srgbClr val="00B050"/>
                </a:solidFill>
                <a:sym typeface="Wingdings" pitchFamily="2" charset="2"/>
              </a:rPr>
              <a:t>)</a:t>
            </a:r>
            <a:endParaRPr lang="en-US" sz="1800" dirty="0">
              <a:solidFill>
                <a:srgbClr val="00B050"/>
              </a:solidFill>
            </a:endParaRPr>
          </a:p>
        </p:txBody>
      </p:sp>
      <p:sp>
        <p:nvSpPr>
          <p:cNvPr id="3" name="Content Placeholder 2">
            <a:extLst>
              <a:ext uri="{FF2B5EF4-FFF2-40B4-BE49-F238E27FC236}">
                <a16:creationId xmlns:a16="http://schemas.microsoft.com/office/drawing/2014/main" id="{D5D20086-420A-EE4A-B651-8B62B0A97EB4}"/>
              </a:ext>
            </a:extLst>
          </p:cNvPr>
          <p:cNvSpPr>
            <a:spLocks noGrp="1"/>
          </p:cNvSpPr>
          <p:nvPr>
            <p:ph idx="1"/>
          </p:nvPr>
        </p:nvSpPr>
        <p:spPr>
          <a:xfrm>
            <a:off x="1316182" y="1813550"/>
            <a:ext cx="10037618" cy="5052497"/>
          </a:xfrm>
        </p:spPr>
        <p:txBody>
          <a:bodyPr>
            <a:normAutofit/>
          </a:bodyPr>
          <a:lstStyle/>
          <a:p>
            <a:r>
              <a:rPr lang="en-AU" sz="2400" b="1" dirty="0">
                <a:solidFill>
                  <a:schemeClr val="tx1"/>
                </a:solidFill>
              </a:rPr>
              <a:t>Key Scriptures</a:t>
            </a:r>
            <a:r>
              <a:rPr lang="en-AU" sz="2400" dirty="0">
                <a:solidFill>
                  <a:schemeClr val="tx1"/>
                </a:solidFill>
              </a:rPr>
              <a:t>: Psalm 90:12; Ecclesiastes 3:1; Ephesians 5:15-17</a:t>
            </a:r>
            <a:endParaRPr lang="en-AU" sz="2400" i="1" dirty="0">
              <a:solidFill>
                <a:schemeClr val="tx1"/>
              </a:solidFill>
            </a:endParaRPr>
          </a:p>
          <a:p>
            <a:r>
              <a:rPr lang="en-AU" sz="2400" b="1" dirty="0">
                <a:solidFill>
                  <a:schemeClr val="tx1"/>
                </a:solidFill>
              </a:rPr>
              <a:t>Key EGW Writings: </a:t>
            </a:r>
            <a:r>
              <a:rPr lang="en-AU" sz="2400" dirty="0">
                <a:solidFill>
                  <a:schemeClr val="tx1"/>
                </a:solidFill>
              </a:rPr>
              <a:t>Christ’s Object Lessons, pp. 342-346; Pastoral Ministry pp. 81-82</a:t>
            </a:r>
          </a:p>
          <a:p>
            <a:r>
              <a:rPr lang="en-AU" sz="2400" b="1" dirty="0">
                <a:solidFill>
                  <a:schemeClr val="tx1"/>
                </a:solidFill>
              </a:rPr>
              <a:t>Goal</a:t>
            </a:r>
            <a:r>
              <a:rPr lang="en-AU" sz="2400" dirty="0">
                <a:solidFill>
                  <a:schemeClr val="tx1"/>
                </a:solidFill>
              </a:rPr>
              <a:t>: Encouraging and inspiring people to dedicate time every day, and even weeks and years of their life, to God and His work.</a:t>
            </a:r>
          </a:p>
          <a:p>
            <a:r>
              <a:rPr lang="en-US" sz="2400" b="1" dirty="0">
                <a:solidFill>
                  <a:schemeClr val="tx1"/>
                </a:solidFill>
              </a:rPr>
              <a:t>Interview Idea</a:t>
            </a:r>
            <a:r>
              <a:rPr lang="en-US" sz="2400" dirty="0">
                <a:solidFill>
                  <a:schemeClr val="tx1"/>
                </a:solidFill>
              </a:rPr>
              <a:t>: Is there an inspiring person in your church or wider community who you can interview (maybe even by phone or Zoom) about glorifying God through effective time management?</a:t>
            </a:r>
          </a:p>
        </p:txBody>
      </p:sp>
    </p:spTree>
    <p:extLst>
      <p:ext uri="{BB962C8B-B14F-4D97-AF65-F5344CB8AC3E}">
        <p14:creationId xmlns:p14="http://schemas.microsoft.com/office/powerpoint/2010/main" val="8048940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D9C6BF2-DAFA-5C45-9EB8-1A077C045493}"/>
              </a:ext>
            </a:extLst>
          </p:cNvPr>
          <p:cNvSpPr>
            <a:spLocks noGrp="1"/>
          </p:cNvSpPr>
          <p:nvPr>
            <p:ph type="body" sz="quarter" idx="11"/>
          </p:nvPr>
        </p:nvSpPr>
        <p:spPr>
          <a:xfrm>
            <a:off x="6774301" y="1999553"/>
            <a:ext cx="4897438" cy="3867208"/>
          </a:xfrm>
        </p:spPr>
        <p:txBody>
          <a:bodyPr>
            <a:normAutofit fontScale="92500" lnSpcReduction="10000"/>
          </a:bodyPr>
          <a:lstStyle/>
          <a:p>
            <a:pPr>
              <a:lnSpc>
                <a:spcPct val="110000"/>
              </a:lnSpc>
            </a:pPr>
            <a:r>
              <a:rPr lang="en-AU" sz="3600" dirty="0">
                <a:latin typeface="Open Sans Light" panose="020B0306030504020204" pitchFamily="34" charset="0"/>
                <a:ea typeface="Open Sans Light" panose="020B0306030504020204" pitchFamily="34" charset="0"/>
                <a:cs typeface="Open Sans Light" panose="020B0306030504020204" pitchFamily="34" charset="0"/>
              </a:rPr>
              <a:t>If we set aside quality time for God every day, he will make us more efficient with the rest of our time, so that we will still accomplish the same amount or more.</a:t>
            </a:r>
            <a:endParaRPr lang="en-US" sz="3600" dirty="0">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8" name="Picture Placeholder 7" descr="A picture containing person, ground, outdoor, grass&#10;&#10;Description automatically generated">
            <a:extLst>
              <a:ext uri="{FF2B5EF4-FFF2-40B4-BE49-F238E27FC236}">
                <a16:creationId xmlns:a16="http://schemas.microsoft.com/office/drawing/2014/main" id="{3A5CBE3B-94BE-3342-8F86-D8A28FD95E54}"/>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p:pic>
      <p:sp>
        <p:nvSpPr>
          <p:cNvPr id="10" name="Title 9">
            <a:extLst>
              <a:ext uri="{FF2B5EF4-FFF2-40B4-BE49-F238E27FC236}">
                <a16:creationId xmlns:a16="http://schemas.microsoft.com/office/drawing/2014/main" id="{7CA1F549-4C53-3F4A-A51B-02B56CFC3E7B}"/>
              </a:ext>
            </a:extLst>
          </p:cNvPr>
          <p:cNvSpPr>
            <a:spLocks noGrp="1"/>
          </p:cNvSpPr>
          <p:nvPr>
            <p:ph type="title"/>
          </p:nvPr>
        </p:nvSpPr>
        <p:spPr/>
        <p:txBody>
          <a:bodyPr/>
          <a:lstStyle/>
          <a:p>
            <a:r>
              <a:rPr lang="en-US" b="1" dirty="0"/>
              <a:t>God’s Time Miracle</a:t>
            </a:r>
          </a:p>
        </p:txBody>
      </p:sp>
    </p:spTree>
    <p:extLst>
      <p:ext uri="{BB962C8B-B14F-4D97-AF65-F5344CB8AC3E}">
        <p14:creationId xmlns:p14="http://schemas.microsoft.com/office/powerpoint/2010/main" val="19929749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D9C6BF2-DAFA-5C45-9EB8-1A077C045493}"/>
              </a:ext>
            </a:extLst>
          </p:cNvPr>
          <p:cNvSpPr>
            <a:spLocks noGrp="1"/>
          </p:cNvSpPr>
          <p:nvPr>
            <p:ph type="body" sz="quarter" idx="11"/>
          </p:nvPr>
        </p:nvSpPr>
        <p:spPr/>
        <p:txBody>
          <a:bodyPr>
            <a:normAutofit fontScale="77500" lnSpcReduction="20000"/>
          </a:bodyPr>
          <a:lstStyle/>
          <a:p>
            <a:pPr>
              <a:lnSpc>
                <a:spcPct val="110000"/>
              </a:lnSpc>
            </a:pPr>
            <a:r>
              <a:rPr lang="en-AU" sz="3600" dirty="0">
                <a:latin typeface="Open Sans Light" panose="020B0306030504020204" pitchFamily="34" charset="0"/>
                <a:ea typeface="Open Sans Light" panose="020B0306030504020204" pitchFamily="34" charset="0"/>
                <a:cs typeface="Open Sans Light" panose="020B0306030504020204" pitchFamily="34" charset="0"/>
              </a:rPr>
              <a:t>Just as the canary in the coal mine notified miners of poisonous gases, a quick look at my calendar notifies me of my life’s true focus. I can profess to be living for noble causes, but my calendar (Time) reveals what I’m </a:t>
            </a:r>
            <a:r>
              <a:rPr lang="en-AU" sz="3600" i="1" dirty="0">
                <a:latin typeface="Open Sans Light" panose="020B0306030504020204" pitchFamily="34" charset="0"/>
                <a:ea typeface="Open Sans Light" panose="020B0306030504020204" pitchFamily="34" charset="0"/>
                <a:cs typeface="Open Sans Light" panose="020B0306030504020204" pitchFamily="34" charset="0"/>
              </a:rPr>
              <a:t>actually</a:t>
            </a:r>
            <a:r>
              <a:rPr lang="en-AU" sz="3600" dirty="0">
                <a:latin typeface="Open Sans Light" panose="020B0306030504020204" pitchFamily="34" charset="0"/>
                <a:ea typeface="Open Sans Light" panose="020B0306030504020204" pitchFamily="34" charset="0"/>
                <a:cs typeface="Open Sans Light" panose="020B0306030504020204" pitchFamily="34" charset="0"/>
              </a:rPr>
              <a:t> living for.</a:t>
            </a:r>
            <a:endParaRPr lang="en-US" sz="36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Title 3">
            <a:extLst>
              <a:ext uri="{FF2B5EF4-FFF2-40B4-BE49-F238E27FC236}">
                <a16:creationId xmlns:a16="http://schemas.microsoft.com/office/drawing/2014/main" id="{B8B9FE78-9833-A94E-9AF1-BE969C4581EE}"/>
              </a:ext>
            </a:extLst>
          </p:cNvPr>
          <p:cNvSpPr>
            <a:spLocks noGrp="1"/>
          </p:cNvSpPr>
          <p:nvPr>
            <p:ph type="title"/>
          </p:nvPr>
        </p:nvSpPr>
        <p:spPr/>
        <p:txBody>
          <a:bodyPr>
            <a:normAutofit/>
          </a:bodyPr>
          <a:lstStyle/>
          <a:p>
            <a:r>
              <a:rPr lang="en-US" sz="4000" b="1" dirty="0"/>
              <a:t>How’s your canary?</a:t>
            </a:r>
          </a:p>
        </p:txBody>
      </p:sp>
      <p:pic>
        <p:nvPicPr>
          <p:cNvPr id="6" name="Picture Placeholder 5" descr="A yellow bird on a branch&#10;&#10;Description automatically generated with medium confidence">
            <a:extLst>
              <a:ext uri="{FF2B5EF4-FFF2-40B4-BE49-F238E27FC236}">
                <a16:creationId xmlns:a16="http://schemas.microsoft.com/office/drawing/2014/main" id="{B8A2494F-902B-D741-AC35-98170BAAC483}"/>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xfrm>
            <a:off x="1358927" y="740673"/>
            <a:ext cx="4286250" cy="5126088"/>
          </a:xfrm>
        </p:spPr>
      </p:pic>
    </p:spTree>
    <p:extLst>
      <p:ext uri="{BB962C8B-B14F-4D97-AF65-F5344CB8AC3E}">
        <p14:creationId xmlns:p14="http://schemas.microsoft.com/office/powerpoint/2010/main" val="42250381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6890B6-DA81-8143-9395-CA38BF95C2DD}"/>
              </a:ext>
            </a:extLst>
          </p:cNvPr>
          <p:cNvSpPr>
            <a:spLocks noGrp="1"/>
          </p:cNvSpPr>
          <p:nvPr>
            <p:ph type="title"/>
          </p:nvPr>
        </p:nvSpPr>
        <p:spPr>
          <a:xfrm>
            <a:off x="839788" y="987424"/>
            <a:ext cx="3932237" cy="1353005"/>
          </a:xfrm>
        </p:spPr>
        <p:txBody>
          <a:bodyPr>
            <a:normAutofit/>
          </a:bodyPr>
          <a:lstStyle/>
          <a:p>
            <a:r>
              <a:rPr lang="en-US" dirty="0">
                <a:solidFill>
                  <a:schemeClr val="bg1"/>
                </a:solidFill>
              </a:rPr>
              <a:t>Q. </a:t>
            </a:r>
            <a:r>
              <a:rPr lang="en-US" sz="3000" dirty="0"/>
              <a:t>How to be faithful with Time?</a:t>
            </a:r>
          </a:p>
        </p:txBody>
      </p:sp>
      <p:sp>
        <p:nvSpPr>
          <p:cNvPr id="5" name="Text Placeholder 4">
            <a:extLst>
              <a:ext uri="{FF2B5EF4-FFF2-40B4-BE49-F238E27FC236}">
                <a16:creationId xmlns:a16="http://schemas.microsoft.com/office/drawing/2014/main" id="{9108E020-7C7B-7A4A-B07E-C6D4736B9933}"/>
              </a:ext>
            </a:extLst>
          </p:cNvPr>
          <p:cNvSpPr txBox="1">
            <a:spLocks noGrp="1"/>
          </p:cNvSpPr>
          <p:nvPr>
            <p:ph type="body" sz="half" idx="2"/>
          </p:nvPr>
        </p:nvSpPr>
        <p:spPr>
          <a:xfrm>
            <a:off x="839788" y="2558144"/>
            <a:ext cx="3766079" cy="4022640"/>
          </a:xfrm>
          <a:prstGeom prst="rect">
            <a:avLst/>
          </a:prstGeom>
          <a:noFill/>
        </p:spPr>
        <p:txBody>
          <a:bodyPr wrap="square" rtlCol="0">
            <a:spAutoFit/>
          </a:bodyPr>
          <a:lstStyle/>
          <a:p>
            <a:r>
              <a:rPr lang="en-US" sz="3200" dirty="0"/>
              <a:t>A. </a:t>
            </a:r>
            <a:r>
              <a:rPr lang="en-US" sz="3000" dirty="0">
                <a:solidFill>
                  <a:schemeClr val="accent4"/>
                </a:solidFill>
              </a:rPr>
              <a:t>A faithful steward does what their Master would do if He were present.</a:t>
            </a:r>
          </a:p>
          <a:p>
            <a:pPr marL="514350" indent="-514350">
              <a:buAutoNum type="alphaUcPeriod"/>
            </a:pPr>
            <a:endParaRPr lang="en-US" sz="3200" dirty="0">
              <a:solidFill>
                <a:schemeClr val="accent4"/>
              </a:solidFill>
            </a:endParaRPr>
          </a:p>
          <a:p>
            <a:pPr marL="514350" indent="-514350">
              <a:buAutoNum type="alphaUcPeriod"/>
            </a:pPr>
            <a:endParaRPr lang="en-US" sz="3200" dirty="0">
              <a:solidFill>
                <a:schemeClr val="accent4"/>
              </a:solidFill>
            </a:endParaRPr>
          </a:p>
          <a:p>
            <a:r>
              <a:rPr lang="en-US" sz="2000" dirty="0">
                <a:solidFill>
                  <a:schemeClr val="accent4"/>
                </a:solidFill>
              </a:rPr>
              <a:t>See </a:t>
            </a:r>
            <a:r>
              <a:rPr lang="en-US" sz="2000" i="1" dirty="0">
                <a:solidFill>
                  <a:schemeClr val="accent4"/>
                </a:solidFill>
              </a:rPr>
              <a:t>Counsels on Stewardship</a:t>
            </a:r>
            <a:r>
              <a:rPr lang="en-US" sz="2000" dirty="0">
                <a:solidFill>
                  <a:schemeClr val="accent4"/>
                </a:solidFill>
              </a:rPr>
              <a:t>, p. 113</a:t>
            </a:r>
          </a:p>
        </p:txBody>
      </p:sp>
      <p:pic>
        <p:nvPicPr>
          <p:cNvPr id="6" name="Picture 5">
            <a:extLst>
              <a:ext uri="{FF2B5EF4-FFF2-40B4-BE49-F238E27FC236}">
                <a16:creationId xmlns:a16="http://schemas.microsoft.com/office/drawing/2014/main" id="{7E4D4380-714B-0B4B-B016-C7EF9434AE9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99"/>
          <a:stretch/>
        </p:blipFill>
        <p:spPr>
          <a:xfrm>
            <a:off x="5343332" y="859971"/>
            <a:ext cx="6426982" cy="5138057"/>
          </a:xfrm>
          <a:prstGeom prst="rect">
            <a:avLst/>
          </a:prstGeom>
        </p:spPr>
      </p:pic>
    </p:spTree>
    <p:extLst>
      <p:ext uri="{BB962C8B-B14F-4D97-AF65-F5344CB8AC3E}">
        <p14:creationId xmlns:p14="http://schemas.microsoft.com/office/powerpoint/2010/main" val="15326966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4AEF0ABF-4086-0642-B153-80B885A53D72}"/>
              </a:ext>
            </a:extLst>
          </p:cNvPr>
          <p:cNvSpPr txBox="1">
            <a:spLocks/>
          </p:cNvSpPr>
          <p:nvPr/>
        </p:nvSpPr>
        <p:spPr>
          <a:xfrm>
            <a:off x="9298108" y="3646035"/>
            <a:ext cx="2730818" cy="194196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AU" sz="2400" dirty="0">
                <a:solidFill>
                  <a:schemeClr val="tx1">
                    <a:lumMod val="65000"/>
                    <a:lumOff val="35000"/>
                  </a:schemeClr>
                </a:solidFill>
              </a:rPr>
              <a:t>Grateful living leads to cheerful giving.</a:t>
            </a:r>
          </a:p>
        </p:txBody>
      </p:sp>
    </p:spTree>
    <p:extLst>
      <p:ext uri="{BB962C8B-B14F-4D97-AF65-F5344CB8AC3E}">
        <p14:creationId xmlns:p14="http://schemas.microsoft.com/office/powerpoint/2010/main" val="2888227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00C55-A229-8B4E-8BC0-74DDEC9BCF9D}"/>
              </a:ext>
            </a:extLst>
          </p:cNvPr>
          <p:cNvSpPr>
            <a:spLocks noGrp="1"/>
          </p:cNvSpPr>
          <p:nvPr>
            <p:ph type="title"/>
          </p:nvPr>
        </p:nvSpPr>
        <p:spPr>
          <a:xfrm>
            <a:off x="3110526" y="2480438"/>
            <a:ext cx="5970948" cy="2852737"/>
          </a:xfrm>
        </p:spPr>
        <p:txBody>
          <a:bodyPr>
            <a:normAutofit fontScale="90000"/>
          </a:bodyPr>
          <a:lstStyle/>
          <a:p>
            <a:r>
              <a:rPr lang="en-US" dirty="0">
                <a:solidFill>
                  <a:schemeClr val="tx1"/>
                </a:solidFill>
              </a:rPr>
              <a:t>The slides for the actual presentation start on slide #5.</a:t>
            </a:r>
            <a:br>
              <a:rPr lang="en-US" dirty="0"/>
            </a:br>
            <a:r>
              <a:rPr lang="en-US" sz="2700" dirty="0">
                <a:solidFill>
                  <a:srgbClr val="00B050"/>
                </a:solidFill>
              </a:rPr>
              <a:t>(Delete this slide before presenting! </a:t>
            </a:r>
            <a:r>
              <a:rPr lang="en-US" sz="2700" dirty="0">
                <a:solidFill>
                  <a:srgbClr val="00B050"/>
                </a:solidFill>
                <a:sym typeface="Wingdings" pitchFamily="2" charset="2"/>
              </a:rPr>
              <a:t>)</a:t>
            </a:r>
            <a:endParaRPr lang="en-US" sz="2700" dirty="0"/>
          </a:p>
        </p:txBody>
      </p:sp>
    </p:spTree>
    <p:extLst>
      <p:ext uri="{BB962C8B-B14F-4D97-AF65-F5344CB8AC3E}">
        <p14:creationId xmlns:p14="http://schemas.microsoft.com/office/powerpoint/2010/main" val="3056850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204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dia Placeholder 1">
            <a:extLst>
              <a:ext uri="{FF2B5EF4-FFF2-40B4-BE49-F238E27FC236}">
                <a16:creationId xmlns:a16="http://schemas.microsoft.com/office/drawing/2014/main" id="{9CE42225-B3CD-2546-9C72-C2364A4B89A3}"/>
              </a:ext>
            </a:extLst>
          </p:cNvPr>
          <p:cNvSpPr>
            <a:spLocks noGrp="1"/>
          </p:cNvSpPr>
          <p:nvPr>
            <p:ph type="media" sz="quarter" idx="10"/>
          </p:nvPr>
        </p:nvSpPr>
        <p:spPr/>
      </p:sp>
      <p:sp>
        <p:nvSpPr>
          <p:cNvPr id="3" name="TextBox 2">
            <a:extLst>
              <a:ext uri="{FF2B5EF4-FFF2-40B4-BE49-F238E27FC236}">
                <a16:creationId xmlns:a16="http://schemas.microsoft.com/office/drawing/2014/main" id="{5219E75D-3265-504C-BAD1-BB7848AB6362}"/>
              </a:ext>
            </a:extLst>
          </p:cNvPr>
          <p:cNvSpPr txBox="1"/>
          <p:nvPr/>
        </p:nvSpPr>
        <p:spPr>
          <a:xfrm>
            <a:off x="3307098" y="2189767"/>
            <a:ext cx="5577801" cy="923330"/>
          </a:xfrm>
          <a:prstGeom prst="rect">
            <a:avLst/>
          </a:prstGeom>
          <a:noFill/>
        </p:spPr>
        <p:txBody>
          <a:bodyPr wrap="square" rtlCol="0">
            <a:spAutoFit/>
          </a:bodyPr>
          <a:lstStyle/>
          <a:p>
            <a:pPr algn="ctr"/>
            <a:r>
              <a:rPr lang="en-US" dirty="0"/>
              <a:t>The 2-minute video called</a:t>
            </a:r>
          </a:p>
          <a:p>
            <a:pPr algn="ctr"/>
            <a:r>
              <a:rPr lang="en-US" b="1" i="1" dirty="0"/>
              <a:t>Grateful Living Overview &amp; Introduction - Low Res</a:t>
            </a:r>
          </a:p>
          <a:p>
            <a:pPr algn="ctr"/>
            <a:r>
              <a:rPr lang="en-US" dirty="0"/>
              <a:t>can be inserted here.</a:t>
            </a:r>
          </a:p>
        </p:txBody>
      </p:sp>
    </p:spTree>
    <p:extLst>
      <p:ext uri="{BB962C8B-B14F-4D97-AF65-F5344CB8AC3E}">
        <p14:creationId xmlns:p14="http://schemas.microsoft.com/office/powerpoint/2010/main" val="3332048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27953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B88F8D4-81BD-B24E-A665-3E9AC1123726}"/>
              </a:ext>
            </a:extLst>
          </p:cNvPr>
          <p:cNvSpPr txBox="1"/>
          <p:nvPr/>
        </p:nvSpPr>
        <p:spPr>
          <a:xfrm>
            <a:off x="859316" y="6158429"/>
            <a:ext cx="5236684" cy="307777"/>
          </a:xfrm>
          <a:prstGeom prst="rect">
            <a:avLst/>
          </a:prstGeom>
          <a:noFill/>
        </p:spPr>
        <p:txBody>
          <a:bodyPr wrap="square" rtlCol="0">
            <a:spAutoFit/>
          </a:bodyPr>
          <a:lstStyle/>
          <a:p>
            <a:r>
              <a:rPr lang="en-US" sz="1400" i="1" dirty="0">
                <a:latin typeface="Avenir Book" panose="02000503020000020003" pitchFamily="2" charset="0"/>
              </a:rPr>
              <a:t>Music: Anna </a:t>
            </a:r>
            <a:r>
              <a:rPr lang="en-US" sz="1400" i="1" dirty="0" err="1">
                <a:latin typeface="Avenir Book" panose="02000503020000020003" pitchFamily="2" charset="0"/>
              </a:rPr>
              <a:t>Beaden</a:t>
            </a:r>
            <a:r>
              <a:rPr lang="en-US" sz="1400" i="1" dirty="0">
                <a:latin typeface="Avenir Book" panose="02000503020000020003" pitchFamily="2" charset="0"/>
              </a:rPr>
              <a:t> &amp; </a:t>
            </a:r>
            <a:r>
              <a:rPr lang="en-US" sz="1400" i="1" dirty="0" err="1">
                <a:latin typeface="Avenir Book" panose="02000503020000020003" pitchFamily="2" charset="0"/>
              </a:rPr>
              <a:t>Kemy</a:t>
            </a:r>
            <a:r>
              <a:rPr lang="en-US" sz="1400" i="1" dirty="0">
                <a:latin typeface="Avenir Book" panose="02000503020000020003" pitchFamily="2" charset="0"/>
              </a:rPr>
              <a:t> </a:t>
            </a:r>
            <a:r>
              <a:rPr lang="en-US" sz="1400" i="1" dirty="0" err="1">
                <a:latin typeface="Avenir Book" panose="02000503020000020003" pitchFamily="2" charset="0"/>
              </a:rPr>
              <a:t>Ogendi</a:t>
            </a:r>
            <a:endParaRPr lang="en-US" sz="1400" i="1" dirty="0">
              <a:latin typeface="Avenir Book" panose="02000503020000020003" pitchFamily="2" charset="0"/>
            </a:endParaRPr>
          </a:p>
        </p:txBody>
      </p:sp>
    </p:spTree>
    <p:extLst>
      <p:ext uri="{BB962C8B-B14F-4D97-AF65-F5344CB8AC3E}">
        <p14:creationId xmlns:p14="http://schemas.microsoft.com/office/powerpoint/2010/main" val="3879953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4408750"/>
      </p:ext>
    </p:extLst>
  </p:cSld>
  <p:clrMapOvr>
    <a:masterClrMapping/>
  </p:clrMapOvr>
</p:sld>
</file>

<file path=ppt/theme/theme1.xml><?xml version="1.0" encoding="utf-8"?>
<a:theme xmlns:a="http://schemas.openxmlformats.org/drawingml/2006/main" name="Office Theme">
  <a:themeElements>
    <a:clrScheme name="Grateful Living">
      <a:dk1>
        <a:srgbClr val="000000"/>
      </a:dk1>
      <a:lt1>
        <a:srgbClr val="FFFFFF"/>
      </a:lt1>
      <a:dk2>
        <a:srgbClr val="333932"/>
      </a:dk2>
      <a:lt2>
        <a:srgbClr val="E7E6E6"/>
      </a:lt2>
      <a:accent1>
        <a:srgbClr val="FF8200"/>
      </a:accent1>
      <a:accent2>
        <a:srgbClr val="8ACF95"/>
      </a:accent2>
      <a:accent3>
        <a:srgbClr val="637466"/>
      </a:accent3>
      <a:accent4>
        <a:srgbClr val="D6ECD3"/>
      </a:accent4>
      <a:accent5>
        <a:srgbClr val="F0F8ED"/>
      </a:accent5>
      <a:accent6>
        <a:srgbClr val="F0D2E8"/>
      </a:accent6>
      <a:hlink>
        <a:srgbClr val="8ACF95"/>
      </a:hlink>
      <a:folHlink>
        <a:srgbClr val="653B5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07174803-A0DF-FB44-A9F0-A5F159942323}" vid="{E312AFEA-FA7E-9741-A037-995E7B4562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5893</TotalTime>
  <Words>2695</Words>
  <Application>Microsoft Macintosh PowerPoint</Application>
  <PresentationFormat>Widescreen</PresentationFormat>
  <Paragraphs>151</Paragraphs>
  <Slides>33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Avenir Book</vt:lpstr>
      <vt:lpstr>Calibri</vt:lpstr>
      <vt:lpstr>Open Sans</vt:lpstr>
      <vt:lpstr>Open Sans Light</vt:lpstr>
      <vt:lpstr>Open Sans Semibold</vt:lpstr>
      <vt:lpstr>Office Theme</vt:lpstr>
      <vt:lpstr>The 8 T’s of Grateful Living POWERPOINT SLIDES INSTRUCTIONS (Delete this slide before presenting! )</vt:lpstr>
      <vt:lpstr>Why should we encourage Grateful Living? (Delete this slide before presenting! )</vt:lpstr>
      <vt:lpstr>Grateful Living Topic: TIME  Message Overview (Delete this slide before presenting! )</vt:lpstr>
      <vt:lpstr>The slides for the actual presentation start on slide #5. (Delete this slide before presenting! )</vt:lpstr>
      <vt:lpstr>PowerPoint Presentation</vt:lpstr>
      <vt:lpstr>PowerPoint Presentation</vt:lpstr>
      <vt:lpstr>PowerPoint Presentation</vt:lpstr>
      <vt:lpstr>PowerPoint Presentation</vt:lpstr>
      <vt:lpstr>PowerPoint Presentation</vt:lpstr>
      <vt:lpstr>A POSSIBLE OPENING STORY (Delete this slide before presenting. )</vt:lpstr>
      <vt:lpstr>SDA Fundamental Belief #21</vt:lpstr>
      <vt:lpstr>PowerPoint Presentation</vt:lpstr>
      <vt:lpstr>The Great Controversy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JESUS AND TIME MANAGEMENT</vt:lpstr>
      <vt:lpstr>The wise use of TIME reflects our PRIORITIES</vt:lpstr>
      <vt:lpstr>PowerPoint Presentation</vt:lpstr>
      <vt:lpstr>DREAM SMALL by Josh Wilson, Singer/Songwriter </vt:lpstr>
      <vt:lpstr>DREAM SMALL by Josh Wilson, Singer/Songwriter </vt:lpstr>
      <vt:lpstr>God’s Time Miracle</vt:lpstr>
      <vt:lpstr>How’s your canary?</vt:lpstr>
      <vt:lpstr>Q. How to be faithful with Time?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 Merchant</dc:creator>
  <cp:lastModifiedBy>Susan Merchant</cp:lastModifiedBy>
  <cp:revision>96</cp:revision>
  <dcterms:created xsi:type="dcterms:W3CDTF">2021-06-21T03:29:36Z</dcterms:created>
  <dcterms:modified xsi:type="dcterms:W3CDTF">2021-10-24T23:51:04Z</dcterms:modified>
</cp:coreProperties>
</file>